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7"/>
  </p:notesMasterIdLst>
  <p:sldIdLst>
    <p:sldId id="416" r:id="rId3"/>
    <p:sldId id="420" r:id="rId4"/>
    <p:sldId id="340" r:id="rId5"/>
    <p:sldId id="341" r:id="rId6"/>
    <p:sldId id="388" r:id="rId7"/>
    <p:sldId id="390" r:id="rId8"/>
    <p:sldId id="428" r:id="rId9"/>
    <p:sldId id="434" r:id="rId10"/>
    <p:sldId id="429" r:id="rId11"/>
    <p:sldId id="431" r:id="rId12"/>
    <p:sldId id="432" r:id="rId13"/>
    <p:sldId id="433" r:id="rId14"/>
    <p:sldId id="430" r:id="rId15"/>
    <p:sldId id="411" r:id="rId16"/>
    <p:sldId id="412" r:id="rId17"/>
    <p:sldId id="413" r:id="rId18"/>
    <p:sldId id="414" r:id="rId19"/>
    <p:sldId id="415" r:id="rId20"/>
    <p:sldId id="407" r:id="rId21"/>
    <p:sldId id="408" r:id="rId22"/>
    <p:sldId id="427" r:id="rId23"/>
    <p:sldId id="435" r:id="rId24"/>
    <p:sldId id="377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05" autoAdjust="0"/>
  </p:normalViewPr>
  <p:slideViewPr>
    <p:cSldViewPr>
      <p:cViewPr varScale="1">
        <p:scale>
          <a:sx n="69" d="100"/>
          <a:sy n="69" d="100"/>
        </p:scale>
        <p:origin x="644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0T08:51:55.9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9563 15391 825 0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31T08:48:18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8619 16465 415 0,'-6'5'272'0,"-4"5"9"15,3-1-38-15,7-6-56 16,7-2-9-16,15-5-28 0,8 1-17 16,11 1-45-16,6 2-32 15,-7 2-16-15,-2 3-99 16</inkml:trace>
  <inkml:trace contextRef="#ctx0" brushRef="#br0" timeOffset="478.1308">8962 16385 900 0,'0'-3'407'15,"5"1"-198"-15,5 3-47 0,7 9-73 16,5 4-25-16,5 8-26 15,2 4-14-15,2 6-14 0,-1 0-2 16,-3 0-57-16,1-2-77 16</inkml:trace>
  <inkml:trace contextRef="#ctx0" brushRef="#br0" timeOffset="712.4548">9303 16375 528 0,'-7'-2'343'0,"1"-1"-4"15,-3 4-104-15,-5 9-102 16,0 6-41-16,-10 10-41 16,-2 0-12-16,-6 9-15 15,0 0-8-15,3 3-8 16,13-16 0-1,8-10-21-15,1-1-40 0,-10 24-135 16,8-10-156-16</inkml:trace>
  <inkml:trace contextRef="#ctx0" brushRef="#br0" timeOffset="1329.1629">9326 16519 640 0,'1'0'315'16,"-1"2"-85"-16,3 7-153 0,4 5-30 16,-4 6-24-16,0 2-12 15,-2 3-5-15,3-1 0 16,-1-6 0-16,2-2 0 15,3-9 5-15,-6-7 4 16,2-10 11-16,1-5 12 16,-1-6 12-16,4-1 6 15,-1 5 2-15,-2 3-1 16,0 8-10-16,-1 3-12 0,-2 2-15 16,0 2-10-16,-2-1-7 15,0 0 1-15,0 0 2 16,4 11-1-16,10 29 1 15,-13-30 0-15,0-3-2 16,-1-4 0-16,6-3 1 16,-3-8 1-16,5-3-1 15,3-3 0-15,0-5-2 16,0 9 0-16,-2 3 6 16,-1 1 4-16,-2 10 7 15,-3 2 3-15,-3 7-1 16,0 8-5-16,0 1-5 15,1-1-5-15,5-4-53 16,3-5-84-16</inkml:trace>
  <inkml:trace contextRef="#ctx0" brushRef="#br0" timeOffset="1684.4485">9785 16557 579 0,'1'0'303'0,"2"3"-90"15,1 5-42-15,-8 0-83 16,2 5-26-16,-11 3-31 16,-3-1-12-16,-1 3-7 15,-4-3-1-15,4-4-1 16,0-6 0-16,3-4-1 15,3-1-1-15,2-4-4 16,5-2 1-16,4-3 22 16,1 0 11-16,8 2 25 15,-1-1 4-15,4 8-12 16,-1 1-5-16,6 6-14 16,-1 4-4-16,3 2-10 15,-3 4-4-15,0 3-6 16,0-1 3-16,-3-4-116 15,1-2-125-15</inkml:trace>
  <inkml:trace contextRef="#ctx0" brushRef="#br0" timeOffset="1871.9631">9876 16617 677 0,'1'4'314'0,"6"3"-134"0,1 2-64 16,7 1-55-16,3 2-24 16,1 1-21-16,-1-3-3 15,2-2-1-15,-2 0-36 16,-2-6-138-16,-2-2-123 16</inkml:trace>
  <inkml:trace contextRef="#ctx0" brushRef="#br0" timeOffset="1997.3006">10037 16567 721 0,'-7'5'385'0,"-11"6"-91"16,-4 7-76-16,-2 11-109 15,0 1-36-15,4 4-50 16,4-4-27-16</inkml:trace>
  <inkml:trace contextRef="#ctx0" brushRef="#br0" timeOffset="3061.3745">14872 16235 507 0,'0'-1'278'0,"3"-5"-60"0,-2-2-44 16,2-4-71-16,3-4-18 15,-1-4-16-15,-2 0 7 16,1 1 9-16,-4 7 3 16,-3 8-12-16,-1 2-20 0,-2 12-31 15,0 4-17-15,-1 13-14 16,5 8-1-16,-2 2 2 15,3 2 3-15,1-6 2 32,4-6 3-32,-2-11 0 0,1-5 4 15,0-11 10-15,-2-9 1 16,-1-10 17-16,-1-7 10 16,-3-11 9-16,-1 0 4 15,0 3-15-15,2 6-13 16,1 17-34-16,2 9-10 15,6 22-123-15,3 5-308 16</inkml:trace>
  <inkml:trace contextRef="#ctx0" brushRef="#br0" timeOffset="3561.3787">14425 15579 690 0,'-1'-4'384'0,"-5"-2"-59"15,5 5-94-15,4 7-109 16,5 6-41-16,12 12-61 16,8 7-3-16,9 10-5 15,3 1-1-15,0-1 0 16,-9-1-18-16,-6-9-146 15,-5-4-143-15</inkml:trace>
  <inkml:trace contextRef="#ctx0" brushRef="#br0" timeOffset="3773.7812">14714 15610 807 0,'-8'3'398'0,"-8"1"-138"15,0 12-140-15,-5 2-39 16,-3 10-48-16,-5 2-13 0,-6 3-11 16,-2 2-2-16,1-4-2 15,6 1-2-15,8-6 0 16,6-4-24-16,8-7-138 16,3-5-143-16</inkml:trace>
  <inkml:trace contextRef="#ctx0" brushRef="#br0" timeOffset="4287.922">14744 15813 523 0,'-1'-1'348'0,"-2"-1"-10"0,5 5-202 16,-2-3-52-16,0 0-57 16,2 6 0-16,4 13-7 15,6 28-4-15,-10-28-5 16,-2-6 1-16,1-8-3 15,0-1 4-15,0-10 5 16,-1 5-1-16,0 0-1 16,3-15-3-16,12-29 12 15,-8 32 9-15,-2 6 6 16,2 5 0-16,-3 3-15 16,-1 5-7-16,1 3-3 15,-2 1-2-15,-1-1-3 16,0 1-1-16,3-8-4 15,0-2 1-15,3-5 3 16,-1-4-1-16,3-5 0 0,-1-2-1 16,-1 2-6-16,2 4-1 15,-2 6-5-15,-1 6-2 16,0 7 1-16,-3 3 2 16,-3 3 4-16,3 2 3 15,1-5-101-15,4-2-141 16</inkml:trace>
  <inkml:trace contextRef="#ctx0" brushRef="#br0" timeOffset="4600.763">15084 15847 491 0,'-1'0'303'0,"0"0"7"15,5-1-119-15,-4 1-73 16,0 0-34-16,0 0-48 15,0 0-11-15,-2 2-9 16,-1 18-4-16,-48 32-4 16,27-31-2-16,6-3 0 15,-3-4-11-15,6-6-6 16,1-6-1-16,5-5-4 16,4-4 6-16,9-5 0 15,4 1 2-15,8-2 18 16,0 4 12-16,1 4 21 0,1 5 3 15,-1 7-13-15,0 7-5 16,-1 3-15-16,-2 1-4 16,-2 0-29-16,0-7-63 15</inkml:trace>
  <inkml:trace contextRef="#ctx0" brushRef="#br0" timeOffset="4788.4166">15169 15900 888 0,'4'3'378'0,"7"5"-226"15,2 6-23-15,6-3-69 16,0 5-22-16,3-5-20 16,-3-7-6-16,-5 1-112 15,0-2-91-15</inkml:trace>
  <inkml:trace contextRef="#ctx0" brushRef="#br0" timeOffset="4960.0618">15367 15882 492 0,'-1'-4'339'0,"-4"1"6"16,-3 0-80-16,-2 5-110 16,-1 5-55-16,-4 8-60 15,-1 3-12-15,-1 4-20 16,-2-1 2-16,3-2-2 15,2 1-1-15,6-5 9 16,-1 0-60-16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08:49:13.7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15567 12634 13 0,'0'0'33'0,"-9"13"-1"16,-13 59 9 0,3-19-33-16,1 10-4 15,-4 3-1-15,3-1-1 0,1-6-2 16,5-11 0-16,4-12 0 16,6-12 0-1,3-24 0 1,9-6 1-16,4-20-1 15,4-9 1-15,1-12 0 0,4-7 0 16,1-10 1-16,1-1-1 16,-4 0 1-16,0 3 0 15,-5 6 1-15,-3 8 0 16,-3 9 0-16,-5 14 1 16,-4 12-1-16,0 13 0 0,5 24 2 15,0 13-2-15,2 13 0 16,6 8-2-16,-1 7 1 15,9 7 0-15,1-1-1 16,2-8 0-16,0-9-2 16,-3-9 1-16,-1-11-4 15,-5-14-1 1,1-5-6-16,-16-15-10 16,9-13-17-16,-9 3 0 15,-6-16 0-15,-6 5 11 16</inkml:trace>
  <inkml:trace contextRef="#ctx0" brushRef="#br0" timeOffset="131.5201">15511 12915 37 0,'0'0'36'0,"0"0"-7"0,33-7-6 16,9 0-12-16,8 7-35 16,-4-19-4-16,13 13-3 15,-9-23-5-15</inkml:trace>
  <inkml:trace contextRef="#ctx0" brushRef="#br0" timeOffset="1073.6715">22181 12541 33 0,'0'0'32'0,"-8"-9"-2"15,8 9-7-15,0 19-6 0,-3 4-5 16,3 14-2-16,0 6-2 0,0 15 0 16,0 7-2-1,5 8-1-15,-5-1-2 16,6 0-1-16,-2-8-2 0,-1-8-1 15,2-8-4-15,1-17-10 16,3-19-21-16,1-7-3 16,-10-18 0-16,8-6 0 0</inkml:trace>
  <inkml:trace contextRef="#ctx0" brushRef="#br0" timeOffset="1489.4263">22156 12603 38 0,'16'-27'34'16,"12"5"-6"-16,9 5-4 16,4 5-7-16,5 12-6 15,-5 7-2-15,3 12-4 16,-13 6-1-16,-10 10-2 0,-16 5 0 15,-17 1-2-15,-9-1 1 16,-5-1 0-16,-6-9-1 0,0-6 1 16,1-6-2-16,11-11 1 15,12-7 0-15,8 0 0 16,25-12 1-16,7 7-1 31,14 5 1-31,2 0-1 0,7 8 1 16,-5 13 0-16,-8 5 0 15,-12 8 0-15,-20 6 1 16,-18-2 0-16,-19 0 0 16,-12-7 0-16,-14-6-1 15,-1-8 1-15,-3-10-4 16,2-16-15-16,6-11-22 0,13-3-1 16,-2-24 0-16,14-6 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31T09:32:03.6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19637 16219 15 0,'7'-12'9'0,"3"-5"-1"0,2-3-3 15,1 1 2-15,4-3 28 16,-1-6 8-16,5 3 38 15,0 4 26-15,-3 0 52 16,2 6 28-16,-7 4 41 16,-1-1 13-16,-7 6 15 15,-4 2 4-15,-2 1-7 16,-4 3-20-16,4 0-62 16,0 0-24-16,-2 10-49 15,-15 18-18-15,-36 47-22 16,25-17-10-16,1 17-21 15,-1 3-4-15,6 4-9 16,6 2-5-16,4 3-1 16,8-1-2-16,7-7-7 15,4-11-1-15,3-22-2 0,1-10 0 16,3-19 1-16,-1-7-38 16,4-16-214-16</inkml:trace>
  <inkml:trace contextRef="#ctx0" brushRef="#br0" timeOffset="690.3973">19337 16279 525 0,'-3'-5'310'0,"-1"-3"-6"16,-2 2-76-16,-5 3-47 16,1 4-26-16,-9 10-45 15,-1 9-25-15,-5 9-41 16,2 6-13-16,7 6-21 15,4-2-6-15,9 7-7 16,3 0-2-16,9-5 1 16,5-1 0-16,8-14 5 15,6-11 1-15,6-18 43 0,7-14 27 16,-1-25 52 0,-2-4 25-16,-9-10-13 0,-8-2-24 15,-15 3-44-15,-4-1-22 16,-16 16-20-16,-7 5-4 15,-11 16-10-15,-8 6-17 16,2 13-122-16,3 5-111 16</inkml:trace>
  <inkml:trace contextRef="#ctx0" brushRef="#br0" timeOffset="909.4304">19227 16440 1194 0,'18'-8'597'16,"13"-6"-219"-16,12 7-191 15,4-1-61-15,-1 8-86 16,-5-2-73-16</inkml:trace>
  <inkml:trace contextRef="#ctx0" brushRef="#br0" timeOffset="1940.0822">17307 14081 786 0,'-3'2'412'16,"-4"2"-132"-16,6 6-131 16,1 5-34-16,7 11-49 15,8 8 10-15,10 4-6 16,10-1-6-16,18-5-7 16,2-6-16-16,11-16-1 15,-2-6 0-15,-3-15-7 16,-1-4-2-16,-10-8-8 15,-8 0-1-15,-15-6 0 0,-11 1-138 16</inkml:trace>
  <inkml:trace contextRef="#ctx0" brushRef="#br0" timeOffset="2596.5601">17477 14774 708 0,'-7'-5'396'0,"-11"1"-59"16,-2 3-123-16,-1 11-98 15,0 7-48-15,4 13-64 16,5 7-16-16,12 2-15 16,7 1-1-16,15-2 7 15,6-6 3-15,8-11 4 16,2-8 10-16,-5-17 49 16,-2-16 30-16,-4-7 83 15,-8-10 28-15,-6-12 7 16,-7-1-24-16,-7-9-66 15,-7-2-29-15,-9 10-42 16,0 8-5-16,-9 14-10 16,-1 10-53-16,-1 11-166 15,3 7-151-15</inkml:trace>
  <inkml:trace contextRef="#ctx0" brushRef="#br0" timeOffset="2830.6103">17390 14809 1344 0,'1'-4'582'0,"1"0"-354"16,4 1-61-16,13 3-101 15,9 3-32-15,12-1-10 16,3 1-4-16,3-3-2 16,-1-1-171-16</inkml:trace>
  <inkml:trace contextRef="#ctx0" brushRef="#br0" timeOffset="4688.7267">17533 14575 729 0,'-6'-4'375'0,"-6"3"-86"15,-7 1-45-15,-4 3-72 16,4 7-35-16,1 8-75 15,8 9-36-15,6 16-13 16,3 5-158-16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9T12:10:22.6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18574 6539 621 0,'3'-5'352'0,"1"3"-43"16,-3 1-61-16,-2 1-72 15,0 0-30-15,0 0-57 16,-3 24-26-16,-48 38-35 16,23-27-11-16,-3 5-10 15,-1-4-1-15,5 0 0 16,8-4-1-16,8-12 2 16,6-6-2-16,9-13 10 15,8-7 0-15,11-16 2 16,3-4 0-16,5-10-8 15,-5 0-2-15,-4-1 0 16,-1 1 0-16,-7 6-2 16,3 3 0-16,-13 7 0 15,3 6-2-15,-6 6-3 16,-5 3-6-16,5 5-10 16,-2 5-2-16,1 11-6 0,6 5 3 15,4 10 3-15,1 4 2 16,13 5 6-16,3-1 4 15,7 6 5-15,5 3 1 16,-2-9 5-16,-3 0 2 16,-9-9 3-16,-7-9 1 15,-14-10 6-15,-8-3 3 16,-16-3 6-16,-9-3 3 16,-20-2 1-16,-1-2-2 0,-2-8-6 15,7-2-6-15,18 4-11 16,3-1-4-16,12 5-9 15,4-3-25-15,3 5-76 16,8 2-49-16</inkml:trace>
  <inkml:trace contextRef="#ctx0" brushRef="#br0" timeOffset="304.7154">18896 6739 781 0,'-4'1'445'0,"0"0"-106"15,8 8-127-15,8 3-47 16,12 9-68-16,10 7-14 16,5 7-41-16,0 2-11 0,-1-4-14 15,-3 3-2-15,-5-12-1 16,-2-3-9-16,-6-7-119 16,-6-4-118-16</inkml:trace>
  <inkml:trace contextRef="#ctx0" brushRef="#br0" timeOffset="507.8268">19182 6768 896 0,'-5'-1'479'0,"-2"0"-127"16,-5 5-137-16,-8 5-50 15,-1 12-61-15,-6 1-25 0,-6 12-39 16,7 5-14-16,-5-2-11 15,3-7-4-15,6-3-3 16,-2-13 9-16,10-6-67 16,7 1-65-16,7-13-317 15</inkml:trace>
  <inkml:trace contextRef="#ctx0" brushRef="#br0" timeOffset="1030.4219">18836 6570 838 0,'3'1'351'16,"10"4"-184"-16,8 1-46 16,11-3-56-16,12 2-3 0,7-5-28 15,2 2-15-15,0 5-9 16,-10-4 1-16,-8 3 1 15,-8-3 0-15,-11-2 1 16,-8 0 5-16,-8-1-18 16,-3 0-6-16,-11-11-8 31,-1 1-6-31,-6-7 15 0,-1 0 5 16,9 6 0-16,4 2-3 15,10 8-11-15,7 1-1 16,11 4 7-16,3 4 6 15,4 4 34-15,2-2 26 16,-10 3 46-16,-3 3 23 16,-14-3 23-16,-4 1-3 0,-11 1-34 15,-3-7-20-15,-2 1-51 16,2 1-92-16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31T09:32:31.0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23672 6810 989 0,'0'-3'495'0,"0"-3"-169"0,-2 7-167 16,1-1-44-16,0 1-66 16,-10 28-23-16,-18 47-14 15,11-26-5-15,-2-2-5 16,3-3 0-16,6-13 3 15,1-5 1-15,5-15 4 16,0-2 4-16,1-9 17 16,2-1 6-16,4-9 1 15,2-6-3-15,9-10-15 16,2-7-7-16,6-11-5 16,5-5-2-16,0-5-1 15,0 0 0-15,-10 14 1 16,-5 9 0-16,-5 16 10 15,-2 8-6-15,-2 6-6 16,-1 12-1-16,1 10-12 16,4 10 2-16,5 13 6 0,5 0 0 15,1 1 1-15,1-7 0 16,-1-7-1-16,0-6 1 16,-2-8-18-16,-4-5-30 15,-1-7-95-15,-7-6-93 16</inkml:trace>
  <inkml:trace contextRef="#ctx0" brushRef="#br0" timeOffset="156.4582">23612 6978 1148 0,'9'-3'505'0,"18"-1"-259"15,6 1-75-15,4-3-84 16,-1 6-33-16,-8-3-137 15,-5 0-184-15</inkml:trace>
  <inkml:trace contextRef="#ctx0" brushRef="#br0" timeOffset="531.3657">23783 6583 883 0,'-36'-7'419'0,"-27"-8"-176"0,-16 15-114 0,3 8-32 16,5 17-60-16,6 15-20 31,14 15-24-31,5 13-7 16,14 16-4-16,14 0-1 0,25 6 9 0,11-4 6 0,23-9 20 15,8-3 14-15,26-18 22 16,12-12 8-16,24-31-6 16,0-18 35-16,-5-34 25 15,-9-14 1-15,-21-22 11 16,-12-4-43-16,-45-7-31 16,-23-2-6-16,-49 9-17 15,-19 4-2-15,-15 22-25 31,0 11-38-31,9 16-192 16</inkml:trace>
  <inkml:trace contextRef="#ctx0" brushRef="#br0" timeOffset="1525.1295">17111 4208 619 0,'-2'-7'377'0,"-2"-6"-19"0,-1 0-68 16,0 6-84-16,4 0-29 31,-3 3-56-31,4 4-33 16,2 4-59-16,-2-4-17 0,0 3-14 15,1 25 0-15,3 42 5 16,-2-25 2-16,2 8 0 16,0-2 0-16,-2-6 0 15,4-5 1-15,-5-17-15 0,5-2-50 16,1-15-139-16,-7-7-129 15</inkml:trace>
  <inkml:trace contextRef="#ctx0" brushRef="#br0" timeOffset="1853.1702">17033 4218 815 0,'1'-10'411'0,"9"-12"-114"15,3 0-68-15,7 1-70 16,11 5-31-16,6 9-59 15,3 7-25-15,-2 12-32 16,-9 3-5-16,-16 7 4 16,-9 4 3-16,-14 5 3 15,-10-1-2-15,-1-3-19 16,-2-3-11-16,12-14-33 16,7-1-8-16,11-13 13 15,11-3 7-15,8 1 28 16,4 1 5-16,5 10-3 15,-3 6 1-15,-10 10 7 16,-7 5 9-16,-21 4 17 16,-9 1 5-16,-16-2 0 15,-7-5-6-15,-1-12-70 16,0-5-86-16</inkml:trace>
  <inkml:trace contextRef="#ctx0" brushRef="#br0" timeOffset="2259.3354">17164 3943 960 0,'-19'-7'487'16,"-18"-2"-163"-16,-4 9-169 15,-8 4-45-15,-9 16-68 16,-2 9-21-16,1 16-14 16,9 10-7-16,16 16-16 15,14 6-5-15,22 10 0 16,13 2 0-16,25-7 5 16,13-8 1-16,22-20 6 15,7-12 3-15,15-22 6 16,2-14 4-16,7-28 29 15,-2-15 13-15,-22-22 17 16,-10-13-1-16,-34-13 45 16,-11 1-8-16,-28 4 7 15,-20 7 10-15,-31 21-43 16,-23 1-2-16,-25 12-27 16,-6 3-15-16,2 8-142 0,5 7-121 15</inkml:trace>
  <inkml:trace contextRef="#ctx0" brushRef="#br0" timeOffset="12881.1356">14914 2370 791 0,'0'-17'354'0,"0"-20"-141"15,1 7-30-15,4 8-17 16,0 6-12-16,1 7-41 16,0 3-32-16,3 8-49 15,0 6-20-15,3 22-27 16,3 15 5-16,1 26 3 15,0 7 0-15,3 9 6 16,-3-3 1-16,-2-14 3 16,3-2 4-16,0-22 2 15,-2-12 3-15,1-24 43 16,-3-12 16-16,-4-25 31 16,3-9 9-16,-15-23-34 0,10-1-17 15,-4-5-31-15,-1 2-12 16,9 10-12-16,-12-2-1 15,1 18-6-15,-2 8-2 16,0 15-12-16,2 11-9 16,5 14-1-16,4 10-1 15,4 15 9-15,6 8 8 16,4 10-1-16,0 3 1 16,2 2 3-16,-5-4 1 0,-1-7 7 15,2-6 2-15,-1-18 4 16,1-8 5-16,-1-23 12 31,0-10-20-31,-2-26 58 0,1-11 6 16,-1-15-2-16,6-2 18 15,-3-5-59-15,-5 2-11 16,-3 16-13-16,-12 9-4 16,-2 25-30-16,1 15-48 15,-5 13-164-15,2 6-96 16</inkml:trace>
  <inkml:trace contextRef="#ctx0" brushRef="#br0" timeOffset="13287.2906">15625 2776 760 0,'-2'7'348'0,"0"14"-147"16,0 5-68-16,2 11-23 16,3 4-15-16,-3-8-24 15,3-5-8-15,-2-11-72 16,2-9 74-16,-2-8 72 0,-2-3 9 15,-2-16 55-15,1-7-75 16,0-16-66-16,-4-5-9 16,-3-4-25-16,2 5-8 15,0 13-14-15,3 6-4 16,7 11-10-16,-1 1-6 16,6 6-7-16,4-1-2 15,1 5 4-15,9 1 4 16,12 4 27-16,4 3-84 15,8 1-186-15,-6 4-165 0</inkml:trace>
  <inkml:trace contextRef="#ctx0" brushRef="#br0" timeOffset="13490.5473">15634 2811 879 0,'0'0'393'16,"5"0"-155"-16,17 3-148 15,12-1-36-15,17 3-19 16,5 0-13-16,7 0-67 16,0 1-127-16</inkml:trace>
  <inkml:trace contextRef="#ctx0" brushRef="#br0" timeOffset="13740.6922">16222 2525 1071 0,'6'0'454'0,"16"-3"-240"16,8 0-68-16,21 1-39 16,6-1-33-16,4 3-40 15,-1 0-17-15,-12 3-9 16,-5-1-2-16,-8 0-88 16,-3-1-88-16</inkml:trace>
  <inkml:trace contextRef="#ctx0" brushRef="#br0" timeOffset="13928.122">16369 2638 789 0,'12'3'449'0,"9"3"-100"16,20 0-120-16,5 2-52 15,2-2-85-15,-4-3-34 16,-3 3-18-16,0-7-101 16</inkml:trace>
  <inkml:trace contextRef="#ctx0" brushRef="#br0" timeOffset="14253.8645">17143 2291 1084 0,'-1'0'520'15,"-2"-3"-187"-15,1 13-227 16,0 8-39-16,4 22-45 15,1 5-3-15,5 14 1 16,-1 2-3-16,-4 2-4 16,1 2-1-16,-2-5-1 15,2-3 2-15,1-13 2 16,-1-9-1-16,-1-11 0 16,1-6-22-16,-4-18-114 15,0-7-96-15</inkml:trace>
  <inkml:trace contextRef="#ctx0" brushRef="#br0" timeOffset="14441.2654">17099 2344 676 0,'0'-7'401'16,"0"-7"5"-16,5 1-181 15,22 5-87-15,7 1-28 0,19 6-50 16,10 5-21-16,7 6-24 15,-2 2-5-15,-8-3-4 16,-7-1-16-16,-13-8-136 16,-2-1-138-16</inkml:trace>
  <inkml:trace contextRef="#ctx0" brushRef="#br0" timeOffset="14660.6753">17146 2624 616 0,'2'1'368'0,"8"3"10"16,7-1-122-16,15 2-39 0,4-1-44 15,6 0-74-15,1-3-32 16,2-1-40-16,-2-4 14 15,-4 1-232-15</inkml:trace>
  <inkml:trace contextRef="#ctx0" brushRef="#br0" timeOffset="15200.303">17124 2112 492 0,'-1'-2'313'16,"1"-1"-47"-16,4 1-78 15,-4 1-36-15,8 0-33 16,22 0-10-16,64-3-3 16,-29 4-5-16,7 4-41 15,-3-2-13-15,-14 1-27 16,-6 1-5-16,-20-5-1 15,-6 0 1-15,-14-2 13 16,-7-1-11-16,-7-4-35 16,-6-2-20-16,-3-6-32 15,0 5 7-15,1-2 29 16,2 3 14-16,8 9-14 16,1-2-10-16,11 9-13 15,3 2-6-15,7 5 70 0,2 2 25 16,-8 1 44-16,-3 1 28 15,-11-3-17-15,-8 1-10 16,1-5-18-16,-1 0-16 16,8-5-293-16</inkml:trace>
  <inkml:trace contextRef="#ctx0" brushRef="#br0" timeOffset="15856.3817">17972 2655 652 0,'-7'-3'348'0,"-8"-5"-74"15,-2 1-55-15,-4 2-91 16,1 0-34-16,1 7-58 16,2 0-18-16,4 5-25 15,5 3-6-15,7 3-3 16,3 0 8-16,11-2 22 16,3 2 24-16,5-8 46 15,1-2 16-15,-1-4 43 16,-9-5 8-16,-5-2-12 15,-6-1-13-15,-9 2-53 16,-2 2-28-16,-5 2-35 16,1 3-8-16,8 3-7 15,4-1-3-15,9 3-133 16,8-2-176-16</inkml:trace>
  <inkml:trace contextRef="#ctx0" brushRef="#br0" timeOffset="16497.0081">18356 2427 934 0,'1'-9'522'15,"1"-8"-129"-15,-1 13-189 16,0 2-69-16,-1 12-101 16,-4 6-32-16,-5 14-4 15,-6 6 2-15,-3 4 1 16,-2 7 2-16,2 2 1 15,-2 0 0-15,5-5 1 16,2-9 1-16,4-15 3 16,6-5 0-16,3-12 16 15,0-6 3-15,4-10 3 0,6-9 1 16,3-12-10-16,1-6-1 16,0-13-2-16,1-2-3 15,-2-7-8-15,3 5-4 16,-5 13-6-16,-2 7-1 15,-4 21-10-15,-1 8-12 16,4 15-7-16,2 9-1 16,12 14 7-16,6 7 13 15,6 7 9-15,7-1 2 0,-2 2 1 16,6 2 0-16,-6-5 0 16,-5 0-1-16,-13-7 0 15,-11-3 0-15,-14-6 0 16,-10-2 2-16,-14-3 2 15,-6-4 3-15,-9-4 3 16,-2-7 2-16,-8-4-1 16,-2-3 2-16,4-11-3 15,4 3-2-15,21-5-16 16,7 2-35-16,16 2-106 16,6 4-51-16,16 0-191 15</inkml:trace>
  <inkml:trace contextRef="#ctx0" brushRef="#br0" timeOffset="16749.0072">18762 2631 1163 0,'12'7'441'0,"18"8"-334"16,4 7-18-16,7 8-47 16,-5 0-8-16,-6 1-14 15,2 0-7-15,-12-9-2 16,7 1-36-16,-3-9-156 16,-4-6-176-16</inkml:trace>
  <inkml:trace contextRef="#ctx0" brushRef="#br0" timeOffset="16920.5991">19118 2683 873 0,'-12'-1'428'0,"-14"-1"-156"16,1 4-66-16,3 3-89 16,2 2-38-16,-1 8-45 15,-6 3-12-15,-5 3-13 0,-2 2 0 16,0-1-9-16,6-3-41 15,7-4-162-15</inkml:trace>
  <inkml:trace contextRef="#ctx0" brushRef="#br0" timeOffset="17373.6193">18719 2398 654 0,'-2'1'367'16,"-2"0"-82"-16,8 4-136 15,9-4-23-15,19-1-30 16,13 5 7-16,14-3-9 16,9 3-15-16,-2 3-28 15,-5-4-12-15,-11-4-20 16,-9 0-1-16,-17-7 4 16,-6-2 6-16,-9-5 0 0,-6-5-4 15,-4-3-14-15,-5-2-8 16,-2 5-7-16,2 4-2 15,4 8-6-15,1 4-12 16,3 5-15-16,-2-2 1 16,0 0 14-16,1 25 21 15,38 34 30-15,-32-29 6 16,-7-2 4-16,-5-5-8 16,-1-7-12-16,0-2-56 15</inkml:trace>
  <inkml:trace contextRef="#ctx0" brushRef="#br0" timeOffset="98649.2962">2237 5315 910 0,'-10'-1'421'0,"-18"-4"-175"0,-1 2-35 16,-7-3-61-16,1 2-35 15,-2 7-54-15,-7 2-34 16,6 14-42-16,4 4-18 15,14 13-11-15,13 5 3 16,21 1 16-16,7-2 12 16,19-9 11-16,5-4 2 15,-4-12 1-15,2-4 3 16,-12-10 4-16,-8 0 3 16,-15 1 21-16,-9-5 2 0,-16 1 9 15,-10-2 5-15,-12 4-10 16,-7 0-3-16,-4 10-17 15,2 0-14-15,4 9-22 16,12 7-5-16,11 6 0 16,11 5 5-16,12 1 8 15,12-1 3-15,13-6 4 16,8-3 3-16,11-7 0 16,-2-9 2-16,2-8 2 15,-7-5 0-15,-3-14 2 16,0-5 0-16,-10-10 5 15,-2 0 4-15,-12 1 2 16,-4 6 1-16,-7 9-7 16,-1 5-11-16,-3 9-15 0,-1 7-3 15,0 10-1 1,1 5 7-16,1 7 11 0,1 1 1 16,2-3 0-16,0-4 1 15,1-13 3-15,1-2 3 16,-1-10 10-16,3-9 2 15,-1-10-2-15,4-8-2 16,7-8-12-16,-2 0-3 16,4 7 3-16,4 6 0 15,-1 10 1-15,5 7 2 0,-3 12-3 16,-1 6-1-16,-4 10-1 16,-4 5 1-16,-4 7 0 15,-1 0 0-15,-2-1 23 16,1 0-76-16,3-9-218 15</inkml:trace>
  <inkml:trace contextRef="#ctx0" brushRef="#br0" timeOffset="98821.1218">2609 5679 929 0,'-1'-1'496'15,"6"-3"-141"-15,-4 11-174 16,1 8-61-16,3 11-62 15,-2 4-4-15,1 2-30 16,5 1-9-16,0-3-123 16,0-5-215-16</inkml:trace>
  <inkml:trace contextRef="#ctx0" brushRef="#br0" timeOffset="99196.0321">2710 5521 951 0,'8'-25'443'0,"12"-26"-155"15,2 7-64-15,11 13-76 16,5 14-45-16,4 25-80 16,7 14-12-16,-5 22-1 15,-3 6 0-15,-11 8 2 16,-5 3 1-16,-6 2-2 15,-7-3 0-15,-1-7 0 16,-2-3 0-16,-2-13 1 16,-1-9 1-16,-6-16 14 15,-1-12 5-15,-5-12-1 16,0-13-4-16,-5-12-24 16,-1-1-13-16,-1 7-9 15,-2 9-8-15,4 22-18 16,-5 11 3-16,-6 20 4 15,2 7 7-15,1 7 25 16,4 0 37-16,12-9-205 16,7-9-272-16</inkml:trace>
  <inkml:trace contextRef="#ctx0" brushRef="#br0" timeOffset="99570.9659">3515 5692 903 0,'-12'-6'441'0,"-16"-4"-149"16,2 2-95-16,-3 8-104 16,6 2-40-16,5 9-58 15,7 3-17-15,9 3-7 16,7 5 5-16,14-4 12 15,2-7 7-15,4-3 9 16,-4-7 2-16,-6-1 4 16,-3 0 4-16,-6-3 14 15,-5 1 2-15,-12 0-7 16,-3 6-4-16,-10 7-3 16,-2 6 0-16,7 8 1 15,1-2-1-15,13 0-16 16,7-1-1-16,14-6 1 15,3 0 0-15,7-9 2 16,2-4 2-16,-8-8-30 16,2-2-89-16</inkml:trace>
  <inkml:trace contextRef="#ctx0" brushRef="#br0" timeOffset="99695.9209">3436 5466 1108 0,'-6'-9'578'0,"-9"-12"-165"15,5 7-171-15,5 7-172 16,1 1-60-16,6 7-47 16,5 6-87-16</inkml:trace>
  <inkml:trace contextRef="#ctx0" brushRef="#br0" timeOffset="99977.1418">3633 5733 1185 0,'8'28'476'0,"8"41"-311"16,4 7-73-16,-1 0-60 16,-1 3-12-16,-9-10-5 15,-2 0 0-15,-7-2 0 16,-1-7 2-16,-9-12 0 16,-2-4 2-16,-7-16 2 15,1-8 8-15,-2-16-3 16,1-12-8-16,4-22-14 15,2-8-11-15,12-19-14 0,7-7 4 16,12-5 7-16,5-2 8 16,12 1 4-16,-9 2 1 15,12 6 2-15,-1 2-5 16,-7 15-97-16,7 8-157 16</inkml:trace>
  <inkml:trace contextRef="#ctx0" brushRef="#br0" timeOffset="100664.4371">4136 5874 342 0,'-3'-13'293'16,"-1"-6"14"-16,-7-4-40 16,-5-1-28-16,-2 0-50 15,-1-1-19-15,-1 5-41 16,5 3-17-16,0 12-52 16,-4 7-21-16,6 14-42 15,-4 2-18-15,7 9-5 0,6 4 4 16,8 0 15-16,10 2 8 15,-2-7 5-15,10-6 1 16,0-10 2-16,0-7 2 16,5-6 4-16,-7-12 1 15,0-8 4-15,-3-7 0 16,-4-3-1-16,-3 5-2 16,-5 3-3-16,-3 7-2 15,-4 8-11-15,-3 4-9 16,-2 10-18-16,0 6-5 15,3 8 5-15,2 3 8 0,7 4 13 16,3 1 3-16,5-6 2 16,2 0 0-16,1-11 6 15,3-8 3-15,4-10 6 16,0-11 2-16,-1-8 3 16,0-5-1-16,-5-2 20 15,-3-5 5-15,-3 1 19 16,-2 2 7-16,-3 11-10 15,1 6-5-15,-3 12-31 16,-1 8-12-16,6 14-19 16,-3 8-3-16,7 21 3 15,-4 8 2-15,1 23 0 16,2 9 2-16,-4 0 3 16,-1-2 1-16,-4-14 3 15,1-10 1-15,-5-14 3 0,3-10 0 16,1-15 10-16,-5-9-34 15,3-14-169-15,0-5-244 16</inkml:trace>
  <inkml:trace contextRef="#ctx0" brushRef="#br0" timeOffset="100805.4969">4510 5845 967 0,'14'-2'356'15,"8"-1"-281"-15,10-1-52 16,4 0-8-16,0-1-248 16</inkml:trace>
  <inkml:trace contextRef="#ctx0" brushRef="#br0" timeOffset="101133.2322">4915 5618 909 0,'-12'-9'505'0,"-15"-5"-90"16,-1 3-157-16,2 10-135 16,1 4-50-16,9 7-59 15,1 4-16-15,10 1-13 0,3 1 1 16,8 1 9-16,5-3 3 16,2-4 1-16,5-1 1 15,-2-7 0-15,-1-1 3 16,-5-1-2-16,-2 0-3 15,-9-2-12-15,-4 2-7 16,-8 2-5-16,-7 5 2 16,-2 6 6-16,1 3 4 15,9 5 4-15,2-1 9 16,12 1 5-16,7-3 5 0,13-3 4 16,7-2-5-16,10-4-2 15,0-4 35-15,0-7-236 16</inkml:trace>
  <inkml:trace contextRef="#ctx0" brushRef="#br0" timeOffset="101867.4474">5488 5632 1023 0,'-2'-3'443'0,"-2"2"-246"16,-3 2-56-16,6-1-80 16,0 0-35-16,-5 27-26 15,0 35-2-15,8-24 7 16,6 1 1-16,1-7-1 15,4-7 2-15,11-14 10 16,-5-12 13-16,6-17 15 16,-1-10 3-16,-8-13 1 15,0 0-10-15,-8 0-7 16,-6 5-5-16,-2 7-8 16,-3 7-2-16,-3 13-19 15,2 9-7-15,-3 11-6 16,1 2-4-16,5 12 10 15,1-2 6-15,7 4 1 16,4 2 2-16,7-1 1 16,1-2 0-16,5-6 2 15,3-3 1-15,2-9 2 0,1-8 3 16,-2-15 7-16,1-4 3 16,-3-14 21-16,-3-3 7 15,-5 0 3-15,-1 1 1 16,-4 12-11-16,1 7-10 15,0 14-14-15,-5 4-3 16,-3 12-10-16,1 9 1 16,-8 7 10-16,1 4 15 15,-4 1 19-15,-5-2 3 0,-5-4-1 16,-9-9-12-16,-7-10-85 16,-5-9-42-16</inkml:trace>
  <inkml:trace contextRef="#ctx0" brushRef="#br0" timeOffset="102448.6229">2124 6200 858 0,'-35'-4'393'16,"-41"-3"-122"-16,14 2-240 16,26 4-86-16,15-3-21 15,50 0-18-15,24-3 2 16,55-8 37-16,45 0 34 0,66-4 58 16,38 0 8-16,60 5 9 15,-19 5-11-15,24 5-31 16,-8 4 59-16,-44 1 81 15,2 1 11-15,-67 1 22 16,-21 4-59-16,-15 0-80 16,-9 1-17-16</inkml:trace>
  <inkml:trace contextRef="#ctx0" brushRef="#br0" timeOffset="113492.9717">6794 5543 627 0,'-9'0'364'0,"-15"0"-58"16,-3 10-94-16,0 11-124 16,0 6-41-16,13 10-47 15,4 2-12-15,16-1-4 16,9 0 2-16,13-9 6 15,14-6 4-15,4-14 43 16,-6-7 31-16,-17-10 117 16,-13-7 37-16,-18 0 7 15,-14 0-19-15,-8 4-111 16,-6 1-37-16,6 7-51 16,8 0-23-16,13 0-153 0,10 3-98 15</inkml:trace>
  <inkml:trace contextRef="#ctx0" brushRef="#br0" timeOffset="113821.3899">6964 5621 889 0,'-1'-2'466'0,"-2"0"-124"15,3 2-94-15,-1 0-112 16,0 0-44-16,-1 8-57 16,-6 15-12-16,-2 33-18 15,13-28-5-15,1 1-3 16,11-5-1-16,6-7 0 16,2-4 4-16,8-12 14 15,0-4 23-15,-2-13 48 16,-4-1 9-16,-11-8 7 15,-6-3-15-15,-8 1-39 16,0 1-11-16,-3 9-90 16,-6 6-111-16</inkml:trace>
  <inkml:trace contextRef="#ctx0" brushRef="#br0" timeOffset="113961.6143">7058 5446 1337 0,'-6'-8'619'16,"2"-2"-281"-16,-1 0-130 16,5 10-185-16,4 5-31 15,7 11-129-15,4 12-165 0</inkml:trace>
  <inkml:trace contextRef="#ctx0" brushRef="#br0" timeOffset="114282.3232">7451 5665 881 0,'-3'-9'452'15,"-4"-9"-113"-15,-1 3-85 16,-1 9-98-16,-1 3-41 0,-1 9-72 15,-3 6-24-15,0 7-28 16,-2 4-4-16,7 4-1 16,3 1 0-16,4-4 1 15,4 0 0-15,8-7 13 16,3-2 9-16,7-9 12 16,1-2 6-16,-5-7-2 15,4-3 1-15,-3-2-1 16,-5-1 1-16,0 1-1 15,-8-3-55-15,0 0-299 16</inkml:trace>
  <inkml:trace contextRef="#ctx0" brushRef="#br0" timeOffset="114469.9551">7469 5613 904 0,'8'-3'438'0,"17"-6"-147"0,6 1-111 16,13 2-93-16,4-1-29 16,3 3-36-16,-2 2-9 15,-6-2-1-15,-6 1-8 16,-4-1-110-16,-7-2-110 16</inkml:trace>
  <inkml:trace contextRef="#ctx0" brushRef="#br0" timeOffset="114642.2867">7776 5613 618 0,'-4'5'343'0,"-2"9"-56"16,1 1-71-16,5 4-87 16,0 6-26-16,3 1-48 15,-2 1-18-15,2-3-18 16,5-3-41-16</inkml:trace>
  <inkml:trace contextRef="#ctx0" brushRef="#br0" timeOffset="114961.6706">7944 5646 1020 0,'9'1'410'0,"4"7"-255"0,0 3-18 16,0 11-38-16,-6 1-15 16,-1 2-33-16,-3-1-16 15,-1-6-16-15,1-4-3 16,0-8 5-16,3-7 3 16,7-13 0-16,3-6-1 15,5-6-10-15,-6 1-5 0,10 5 1 16,1 2 3-16,1 12-2 15,8 2-2-15,-17 13-3 16,-1 6-1-16,-6 8 4 0,-7 6 2 16,-1 3 0-16,-3 4 8 15,0-2-187-15</inkml:trace>
  <inkml:trace contextRef="#ctx0" brushRef="#br0" timeOffset="115211.9617">8446 5580 1059 0,'0'-4'543'0,"0"0"-173"16,3 5-159-16,-3-1-126 15,1 10-35-15,2 21-17 16,12 76-3-16,-13-33-14 15,1 9-4-15,-3-9-1 16,-1-6 0-16,2-14-4 16,0-11 0-16,5-7-45 15,-1-3-40-15,4-10-222 16</inkml:trace>
  <inkml:trace contextRef="#ctx0" brushRef="#br0" timeOffset="115382.3387">8472 5895 1191 0,'0'-10'533'16,"7"-6"-271"0,6 4-118-16,17 5-122 0,5 6-20 15,6 2 15-15,3 1-72 16</inkml:trace>
  <inkml:trace contextRef="#ctx0" brushRef="#br0" timeOffset="115666.0339">9056 5703 1195 0,'-6'5'502'0,"-9"12"-275"15,-7-1-52-15,-6 7-63 16,-1 2-29-16,-1-5-49 15,2 0-9-15,10-11-7 16,0-8 0-16,9-11-4 16,-1-6-3-16,1-8-8 15,2 0-2-15,4 1-4 16,5 2-1-16,7 4 7 16,3 7 4-16,7 10 4 0,3 7-2 15,3 11-7-15,3 3 0 16,-1 11 0-16,0 2 1 15,-3-1-28-15,-1 1-99 16</inkml:trace>
  <inkml:trace contextRef="#ctx0" brushRef="#br0" timeOffset="116255.2967">9733 5648 883 0,'11'-6'422'0,"12"0"-172"15,9 1-123-15,13-1-29 16,14 5-59-16,-2-3-18 16,8 3-11-16,-9 1 2 15,-17-1-119-15,-101-28-1389 63,54 37 1715-32,3-6-22-31,0 3 73 0,-7 7-36 16,4 1-51-16,1 6-24 0,2 6-44 15,2 1-10-15,1 4-35 16,0 1-15-16,2-5-28 16,3 3-10-16,1-5-5 15,2-5-12-15,3-3-182 16</inkml:trace>
  <inkml:trace contextRef="#ctx0" brushRef="#br0" timeOffset="116583.3551">10418 5721 791 0,'-3'-6'372'0,"-4"-6"-132"16,-4 0-44-16,-6 2-49 16,-4 3-19-16,-1 4-46 0,1 3-23 15,2 6-44-15,2 5-15 16,4 9-22-16,3 3-3 16,9 6 2-16,2 0 2 15,14-1 8-15,3-5 6 16,14-14 11-16,5-8 6 15,0-15 40-15,-2-7 29 16,-15-7 54-16,-11 0 9 0,-13-4-29 16,-12 4-29-16,-5 2-130 15,-2 2-128-15</inkml:trace>
  <inkml:trace contextRef="#ctx0" brushRef="#br0" timeOffset="117520.657">3696 6729 794 0,'-12'-5'408'0,"-10"-5"-135"0,-9 10-119 16,-5 0-36-16,1 12-66 16,4 3-25-16,6 1-32 15,12 4-14-15,17 3-11 16,12 0 0-16,17 1 9 16,4-1 8-16,10-5 8 15,3-3 2-15,-12-2 4 16,-3-1 2-16,-18-2-3 15,-12 3 27-15,-7 0 21 16,-5 2 11-16,-8 6 14 16,-2-2-24-16,-1-2-18 15,-4-3-10-15,6-5-11 16,1-1-3-16,7 4-9 16,2-2-4-16,5 2-2 15,1-1-1-15,1 3 5 16,1 0 1-16,-2 1 3 15,-1 0 0-15,-2 4 3 0,-7 3-1 16,-2 6 1-16,-6 5 0 16,-5 6-2-16,3 2-1 15,5-2-4-15,5-1-3 16,14-4-7-16,5-6 0 16,8 0 3-16,6-6 4 15,7-7 7-15,4-5 5 16,4-7 13-16,-7-9-57 0</inkml:trace>
  <inkml:trace contextRef="#ctx0" brushRef="#br0" timeOffset="118036.5405">4041 7143 734 0,'-1'6'341'0,"-7"2"-118"0,3 16-134 15,0 3-24-15,6 8-14 16,3 4-3-16,16-4 1 16,4-1 12-16,13-15 22 15,9-9 0-15,5-21-3 16,-2-7 16-16,-8-13 10 16,-8-3 2-16,-10-2-3 15,-8-2-29-15,-10 7-41 16,-4 4-19-16,-15 10-118 15,-4 5-73-15,-11 9-440 16</inkml:trace>
  <inkml:trace contextRef="#ctx0" brushRef="#br0" timeOffset="118223.6173">4124 7028 668 0,'0'0'454'15,"-3"-1"21"-15,4 8-223 16,-1-7-153-16,8 30-19 15,13 55-2-15,-10-21-18 16,1 18-18-16,-3 6-12 16,-4-6-13-16,-3-8-2 15,-2-18-3-15,0-7-17 16,1-11-132-16,0-6-64 16</inkml:trace>
  <inkml:trace contextRef="#ctx0" brushRef="#br0" timeOffset="118520.4269">4488 7125 1059 0,'-4'5'461'16,"-10"6"-233"-16,6 10-135 15,2 5-30-15,6 2-40 16,2 3-12-16,5-6-11 16,8 2 0-16,2-10 10 15,8-5 15-15,3-12 35 16,0-6 12-16,-1-10 7 0,-5-4-7 16,-7-4-22-16,-6 0-12 15,-6-1-76-15,0 4-86 16</inkml:trace>
  <inkml:trace contextRef="#ctx0" brushRef="#br0" timeOffset="118801.9807">4694 7106 1002 0,'3'8'487'0,"4"10"-195"0,13 14-132 16,3 8-46-16,12 19-62 15,8 4-17-15,-11 7-16 16,-4-1-1-16,-18-8-1 15,-5-3 0-15,-12-13-2 16,-3-2 0-16,-6-10-6 16,-6-8-26-16,0-15-42 15,1-10-10-15,5-17-3 16,2-11 25-16,9-12 40 16,4-8 23-16,12-5 19 15,5-3 17-15,14-5 19 16,2 4-13-16,7 5-15 15,-4 2-16-15,-3 13-69 16,-3 6-89-16</inkml:trace>
  <inkml:trace contextRef="#ctx0" brushRef="#br0" timeOffset="119465.7167">5490 6963 883 0,'-7'-7'438'15,"2"-1"-163"-15,-1 6-120 16</inkml:trace>
  <inkml:trace contextRef="#ctx0" brushRef="#br0" timeOffset="122634.8083">5369 7144 741 0,'-7'-5'369'0,"-8"-5"-117"16,-5 6-57-16,-5 3-77 16,0 3-26-16,-5 4-44 15,9 2-24-15,7 4-29 16,5 3-8-16,16 0-7 15,0 3 1-15,12-3 9 16,5-2 5-16,6-3 7 0,-1-5 2 16,-6-1 0-16,-2-2 0 15,-11 1 4-15,-8-2 2 16,-5 2-1-16,-12-1-1 16,-13 2-4-16,-1 5-3 15,-6 6-3-15,6 6-3 16,14 4-3-16,3 3-3 15,11-3 0-15,5-4 2 0,14-4 4 16,6-5 3 0,17-8 5-16,-1-5 4 0,3-11 2 15,-6-5 2-15,-7-10 1 16,-1-4 1-16,-7-4-3 16,0-2 27-16,-6 0 13 15,-2 5 12-15,-9 8 22 16,-4 5-20-16,-5 11-1 15,-3 6-18-15,-1 10-21 16,4 8-5-16,4 11-9 16,-4 5 7-16,8 5-3 15,-2 1-3-15,5-6-6 16,4-3 0-16,0-11 2 16,-3-4-4-16,-1-10-115 15,2-5-167-15</inkml:trace>
  <inkml:trace contextRef="#ctx0" brushRef="#br0" timeOffset="123025.0626">5894 7195 832 0,'-7'-6'451'16,"-9"-2"-126"-16,-6 2-120 15,0 5-54-15,-5 8-85 16,4 5-33-16,6 10-41 15,2 1-9-15,10 7-7 16,9 1 3-16,14-5 8 16,8-1 5-16,9-14 9 15,7-6 5-15,-9-11 23 16,-5-7 13-16,-12-9 19 16,-11-2 28-16,-4-2-5 15,-4-1-12-15,-9 1-20 0,-1 3-54 16,-7 8-230-1</inkml:trace>
  <inkml:trace contextRef="#ctx0" brushRef="#br0" timeOffset="123368.7198">6449 7105 1035 0,'-2'5'467'16,"-8"4"-172"-16,6 19-225 16,3 3-27-16,1 11-28 15,8 5-7-15,1-4-5 16,0 2 0-16,0-9-19 16,-5-7-49-16,-2-15-184 0</inkml:trace>
  <inkml:trace contextRef="#ctx0" brushRef="#br0" timeOffset="123524.9343">6273 7256 781 0,'9'-2'421'16,"16"-2"-89"-16,10 2-87 16,13 0-102-16,9-1-45 0,9 2-54 15,-6 0-14-15,2 0-80 16</inkml:trace>
  <inkml:trace contextRef="#ctx0" brushRef="#br0" timeOffset="126481.8532">6945 7163 803 0,'3'-1'353'0,"2"3"-169"0,-2 8-60 15,0 18-62-15,1 8-4 16,-1 11-18-16,3 5-9 16,-2-4-8-16,0-6 1 15,-2-16-129-15,0-11-170 16</inkml:trace>
  <inkml:trace contextRef="#ctx0" brushRef="#br0" timeOffset="126700.7237">7186 7167 810 0,'-6'3'379'0,"-10"5"-139"15,-6 4-71-15,-12 5-68 16,-2 1-23-16,0 3-42 16,4-3-18-16,12 2-17 15,11-1-6-15,8 0-13 16,4-1-2-16,19 1 9 15,4-2 5-15,15-1 12 16,7 0 3-16,-1-3 5 16,1-1-52-16,-1-3-294 15</inkml:trace>
  <inkml:trace contextRef="#ctx0" brushRef="#br0" timeOffset="126997.922">7533 7271 1012 0,'-6'9'455'16,"-7"14"-221"-16,-6 4-44 16,-5 6-91-16,0 0-23 15,-3-7-34-15,-4-3-9 16,6-10-5-16,2-7 0 16,3-13-7-16,11-11-13 0,4-12-19 15,5-1-8-15,9-4 0 16,5 5 4-16,-2 8 3 15,0 7 6-15,7 15 7 16,-3 7 4-16,5 15 12 16,1 5-2-16,-4 8-6 15,8-1 0-15,-1-2 0 16,3-5 18-16,0-11-156 16,0-5-196-16</inkml:trace>
  <inkml:trace contextRef="#ctx0" brushRef="#br0" timeOffset="127325.5806">7722 7460 680 0,'9'0'407'0,"8"4"-29"16,3-4-204-16,7 2-38 15,-1-3-40-15,0-5-12 16,-4-4-27-16,-4-6-1 15,-5-6-19-15,-6-5-3 16,-7-4-6-16,-4-1-3 16,-8-1-6-16,-8 2-6 15,-1 13-16-15,-3 9-13 16,0 14-15-16,3 14-2 0,-1 14 7 16,1 6 6-16,9 9 9 15,4 4 1-15,5 2 3 16,3-1 2-16,4 1 3 15,3-3 2-15,3-9 9 16,3 0-4-16,-1-11-187 16,5-3-197-16</inkml:trace>
  <inkml:trace contextRef="#ctx0" brushRef="#br0" timeOffset="127638.018">8193 7336 1116 0,'-13'-8'505'16,"-19"-10"-237"-16,-1 8-93 15,3 12-110-15,3 6-32 16,8 12-46-16,4 5 6 15,10 4-5-15,5 3-1 16,11-4 6-16,8-4 7 16,12-10 19-16,1-7 7 0,4-7 9 15,-4-7 4-15,-7-4 0 16,-4-6 0-16,-8-3-6 16,-6-7-24-1,-5-2-157-15,-2 5-145 0</inkml:trace>
  <inkml:trace contextRef="#ctx0" brushRef="#br0" timeOffset="127872.396">8316 7243 728 0,'6'-1'427'0,"9"-2"12"16,8 1-290-16,10 0-67 16,2 2-27-16,6 2-28 15,1 0-10-15,-5 0-8 0,-2 0-10 16,-8-2-99-16,-3 0-74 16,-10-5-210-16</inkml:trace>
  <inkml:trace contextRef="#ctx0" brushRef="#br0" timeOffset="127997.5671">8562 7241 300 0,'-11'7'218'0,"-11"12"35"16,4 4-36 0,6 3-41-16,4 6-7 0,8 2-35 15,6 0-21-15,6-1-50 16,6-4-22-16,3-6-15 16,4-8-35-16</inkml:trace>
  <inkml:trace contextRef="#ctx0" brushRef="#br0" timeOffset="128856.8584">9432 7320 974 0,'-6'6'455'0,"-8"12"-194"15,-3 1-56-15,-7 6-96 16,-3-2-31-16,1-1-42 16,-1-6-13-16,2-7-8 15,0-8-1-15,2-8-5 16,2-4-6-16,8-11-15 16,5 1-6-16,9-2-4 15,6 1 2-15,8 5 8 16,4 3 3-16,2 7 11 15,2 6 4-15,-1 12 9 16,0 10 1-16,-6 10-6 16,5 6-1-16,-5 2-5 15,-2-3 24-15,-1-6-158 16,-4-3-265-16</inkml:trace>
  <inkml:trace contextRef="#ctx0" brushRef="#br0" timeOffset="128981.9331">9312 7064 1220 0,'-1'-13'522'15,"-3"-11"-302"-15,-1 6-95 16,0 18-122-16,5 6-67 16</inkml:trace>
  <inkml:trace contextRef="#ctx0" brushRef="#br0" timeOffset="131810.2804">9028 7268 818 0,'-11'2'392'0,"-19"6"-157"0,-2 2-64 15,1 11-77-15,1 5-38 16,12 10-37-16,6 5-9 16,12 0-13-16,5 0 1 15,11-14 0-15,5-8 3 16,5-11 38-16,-3-8 34 16,-3-9 53-16,-8-4 22 0,-12-9-3 15,-8 1-28-15,-12 1-52 16,2 6-26-16,-2 6-51 15,5 4-79-15,12 2-403 16</inkml:trace>
  <inkml:trace contextRef="#ctx0" brushRef="#br0" timeOffset="132154.0743">9651 7258 1050 0,'2'-2'474'16,"5"2"-249"-16,-3 4-60 15,0 15-94-15,2 8-28 0,-1 13-15 16,0 2-11-16,0 0-8 16,-3-1-1-16,3-13-34 15,-3-3-50-15,5-14-146 16,-2-9-121-16</inkml:trace>
  <inkml:trace contextRef="#ctx0" brushRef="#br0" timeOffset="132482.0074">9794 7365 645 0,'0'-5'344'0,"3"-2"-75"16,-5 4-45-16,-8 7-65 16,-4 4-34-16,-6 7-54 15,-2 1-9-15,4-1-33 16,4 0-13-16,5-1-18 15,8 0-6-15,11-1 0 16,5-4 1-16,14-1 7 16,1-3 1-16,1-4 3 15,7 2 0-15,-1-3 2 16,0-4 2-16,-4-6 3 0,-6-5 3 16,-5-4 4-16,-7 1 0 15,-5 1 1-15,-2 4 5 16,-8 4 18-16,0 1 1 15,-2 11 0-15,-5 2-9 16,1 14-20-16,-2 4-6 16,3 7-4-16,2 2 0 15,2-4-2-15,1 2-21 16,6-10-197-16</inkml:trace>
  <inkml:trace contextRef="#ctx0" brushRef="#br0" timeOffset="133123.6373">10442 6811 710 0,'-9'6'310'0,"-11"11"-172"15,2 5-37-15,6 9-56 16,7 5-14-16,11-1 7 16,8 3 10-16,11-5 5 15,3-3 0-15,-1-7-14 16,4-9-11-16,-4-8 16 15,-4-2 15-15,-3-5 8 16,-8-6 2-16,-9 0-21 16,-3-3-15-16,-7 3-15 15,-4 5-7-15,-10 4-11 16,6 5-5-16,1 11-5 16,1 7 0-16,9 11-4 15,-3 13 2-15,7 12 4 16,3 8 2-16,1 5 4 15,7-1 1-15,1-8 25 16,-12-4 30-16,-4-6 65 0,-13-5 31 16,-13-2 24-16,4-6-12 15,-7-7-49-15,1-6-25 16,7-12-45-16,4-9-18 16,8-9-88-16</inkml:trace>
  <inkml:trace contextRef="#ctx0" brushRef="#br0" timeOffset="138543.1513">10465 6809 252 0,'0'0'226'0,"0"-1"27"15,0 0-53-15,0-1-33 16,0 1-53-16,0 0-18 16,0 0-23-16,0 0-2 15,0-4 15-15,2-11 18 0,5-30 34 16,-7 26 12-16,-4-3-6 16,-5 2-20-16,-7 2-42 15,-6 2-24-15,-9 10-38 16,-3 4-15-16,-2 9-138 15,-1 6-206-15</inkml:trace>
  <inkml:trace contextRef="#ctx0" brushRef="#br0" timeOffset="156283.635">2043 8422 819 0,'-7'-8'419'0,"-17"-15"-117"0,-5 1-33 16,-17 1-58-16,-5 1-36 15,-2 11-60-15,2 8-42 16,8 19-67-16,1 10-18 15,14 18-19-15,10 10 1 16,19 0 10-16,12 3 7 16,21-12 4-16,6-12 3 15,15-19 4-15,9-15 2 16,-3-18 9-16,-7-12 9 0,-20-10 42 16,-15-7 15-16,-20-3 7 15,-12 1-5-15,-23 6-45 16,-3 10-13-16,-8 15-108 15,5 11-120-15</inkml:trace>
  <inkml:trace contextRef="#ctx0" brushRef="#br0" timeOffset="156518.0989">2178 8528 1193 0,'-1'0'521'0,"1"-1"-288"0,0 2-73 16,0-1-90-16,0 0-27 15,1 8-17-15,5 14-3 16,8 34-9-16,-12-32-4 16,4 0-5-16,-2-6 0 15,8-7-1-15,2-1-1 16,2-6-25-16,3 2-146 15</inkml:trace>
  <inkml:trace contextRef="#ctx0" brushRef="#br0" timeOffset="156892.9053">2956 8547 1015 0,'-8'-4'478'0,"-15"-9"-187"15,-6 2-62-15,-3 6-95 16,-4 1-43-16,12 8-75 16,3 10-27-16,12 8-25 15,7 2 0-15,2-1 9 16,11 1 9-16,15-7 16 15,6-3 2-15,12-8 6 0,-2-6 3 16,-6-10 17-16,-5-6 20 16,-16-10 37-16,-5-4 20 15,-19-9 16-15,-4-5 0 16,-14-11-22-16,-4-7-25 16,7-1-32-16,0 5-22 15,14 10-22-15,12 9-5 16,17 15-88-16,11 3-106 15</inkml:trace>
  <inkml:trace contextRef="#ctx0" brushRef="#br0" timeOffset="157393.0129">3201 8536 859 0,'-3'6'357'0,"-1"5"-199"0,1 12-95 15,2 5-9-15,5 2-18 16,6-2 2-16,10-5 3 16,-1-6 11-16,2-14 62 15,-1-5 25-15,-3-14 34 16,0-5 4-16,-4-3-54 16,-4-4-28-16,-9 4-57 15,0 1-15-15,-1 6-69 16,-1 2-76-16,3 9-276 15</inkml:trace>
  <inkml:trace contextRef="#ctx0" brushRef="#br0" timeOffset="157611.5151">3481 8531 1066 0,'4'3'473'0,"9"3"-238"15,-2 6-58-15,5 11-71 16,-5-2-29-16,2 5-32 15,0-1-12-15,-4-8-16 16,3-1-3-16,-1-10 1 0,-2-6 7 16,4-12 16-16,-3-3 6 15,0-9 1-15,0 2-4 16,-6 1-20-16,1 2-6 16,1 6-158-16,4 0-121 15</inkml:trace>
  <inkml:trace contextRef="#ctx0" brushRef="#br0" timeOffset="157892.6352">3954 8536 764 0,'6'8'433'15,"6"6"-108"-15,-5 3-116 16,-9 3-40-16,-9-1-73 16,-5 2-23-16,-5 0-23 15,-5-4-8-15,-5-9-10 16,0-4-5-16,4-10-26 15,5-7-13-15,12-4-20 16,4-3-2-16,11-1 9 16,6 1 7-16,10 2 22 15,4 5 9-15,3 7 11 16,0 8 5-16,2 10-10 16,-7 5-5-16,-1 8-4 15,-2 2-1-15,-9 4 0 0,2-1 24 16,-4-5-163-16,-3-4-179 15</inkml:trace>
  <inkml:trace contextRef="#ctx0" brushRef="#br0" timeOffset="158033.277">3954 8248 911 0,'-5'-6'538'0,"-5"-6"-42"16,5 5-312-16,4 11-173 15,3 5-49-15</inkml:trace>
  <inkml:trace contextRef="#ctx0" brushRef="#br0" timeOffset="158236.3189">4107 8383 1298 0,'-6'2'581'0,"3"12"-290"15,-2 6-119-15,11 20-119 16,3 9-18-16,1 13-10 16,2 9-10-16,-4 11-7 15,-2 4 1-15,-5-8-3 16,0-5-9-16,-2-15-117 16,0-9-13-16,1-9-435 15</inkml:trace>
  <inkml:trace contextRef="#ctx0" brushRef="#br0" timeOffset="158392.7292">4218 8689 1271 0,'0'-4'523'0,"2"-6"-335"16,12 6-94-16,14-2-93 15,9 1-5-15,13 2-113 16,-3-1-219-16</inkml:trace>
  <inkml:trace contextRef="#ctx0" brushRef="#br0" timeOffset="158846.1272">4581 8444 1235 0,'-12'0'470'0,"-4"0"-361"16,0 0-56-16,15 5-66 16,3 0-15-16,8 3-3 15,12 4 9-15,3-7 20 16,2 5 3-16,-4-7 2 16,-7 2-1-16,-10 0 1 0,-6 2 0 15,-10 7 1-15,-8 0-2 16,-5 4 20-16,3 2 2 15,4 2-5-15,6-1 0 16,9-2-24-16,3 0-3 16,9-5 2-16,3-3 4 15,8-6 7-15,-1-5 5 16,4-7 6-16,-2-5 2 0,-3-12 0 16,5 1-1-16,-1-9-3 15,-1-3-2-15,-2 10-4 16,-4-1 13-16,-8 16 13 15,-1 9 10-15,-2 14 19 16,-5-1-8-16,4 11-11 16,-1 3-9-16,3 1-19 15,1 6-5-15,1-3-7 16,0 0-64-16,-1-6-282 16</inkml:trace>
  <inkml:trace contextRef="#ctx0" brushRef="#br0" timeOffset="159033.4104">5076 8510 1114 0,'3'-1'506'0,"4"4"-218"0,2 1-103 16,8 14-77-16,4 1-22 16,3 3-32-16,-1 3-13 15,-9-5-9-15,-7 2-5 16,-14-2 2-16,-7-4 2 15,-10-7-26-15,-3-2-72 16</inkml:trace>
  <inkml:trace contextRef="#ctx0" brushRef="#br0" timeOffset="159549.058">5958 8550 675 0,'0'9'318'16,"2"14"-119"-16,-4 6-51 15,-3 7-17-15,0-4-25 16,-3-5-33-16,2-3-9 15,6-14-38-15,0-5 3 16,4-16-2-16,0-7-1 0,0-11-4 16,0-9-5-16,2-3-1 15,7 5 11-15,5 4 21 16,4 11 7-16,5 10 2 16,-3 9-12-16,-1 6-26 15,1 7-7-15,-1 11-5 16,-4-4-2-16,-6 9-2 15,-2 3-1-15,-12-4-152 16,10 5-186-16</inkml:trace>
  <inkml:trace contextRef="#ctx0" brushRef="#br0" timeOffset="160001.8356">6507 8655 749 0,'-3'-11'402'0,"-2"-10"-85"0,-8-2-62 16,2 4-85-16,-5-3-16 15,-6 1-51-15,5 10-26 16,-3 5-42-16,0 7-29 16,4 14-25-16,-1 0-5 15,10 9 4-15,7 4 1 16,10-2 12-16,9-4 1 15,2-8 6-15,4-5 1 16,7-6 5-16,-3-3 3 0,-4-14 6 16,-3-1 3-16,-9-6 6 15,-4-2-2-15,-2 7-2 16,-6 0-3-16,-2 9-15 16,-5 6-8-16,-1 4-12 15,2 10-3-15,2 4 5 16,3 3 5-16,10 0 5 15,2 0 3-15,8-2 2 16,3-5 2-16,2-8 20 16,2-3-2-16,-2-9 53 15,0-1 11-15,-4-8-3 16,-5-1 4-16,-5-2-50 16,-5 0-11-16,-4 5-109 15,-2-1-104-15</inkml:trace>
  <inkml:trace contextRef="#ctx0" brushRef="#br0" timeOffset="160501.5813">7799 8574 899 0,'-6'10'423'0,"-13"17"-206"16,-6 6-5-16,-14 2-88 16,-2 4-31-16,-3-7-17 15,4-8-32-15,7-14-2 0,3-11-3 16,9-19-4-16,4-7-8 15,10-7-21-15,7-4-6 16,8 7 5-16,8 5 9 16,7 8 8-16,6 7 6 15,0 11-12-15,6 5-8 16,6 17-4-16,-3 3-2 16,3 10-1-16,-8 1 0 15,-10-2-208-15</inkml:trace>
  <inkml:trace contextRef="#ctx0" brushRef="#br0" timeOffset="161095.8903">8159 8570 515 0,'-4'-6'353'0,"-11"-12"25"15,3 1-112-15,-8 11-122 16,1 3-46-16,0 6-65 16,-8 11-19-16,4-2-20 15,0 4-3-15,6 2-1 16,6-4-20-16</inkml:trace>
  <inkml:trace contextRef="#ctx0" brushRef="#br0" timeOffset="164125.4615">8144 8536 713 0,'-9'-4'398'16,"-1"1"-86"-16,-9 3-134 16,-3 0-42-16,-3 7-64 0,-2 6-24 15,3 5-35-15,6 8-12 16,10 7-11-16,3-4-4 15,17-3-1-15,7-3 0 16,13-10 7-16,0-6-1 16,-7-13 58-16,-3-3 38 15,-20-7 50-15,0 1 18 16,-22 4-47-16,-11 2-35 16,-6 7-52-16,0 2-27 0,17 1-198 15</inkml:trace>
  <inkml:trace contextRef="#ctx0" brushRef="#br0" timeOffset="164344.156">8330 8519 1208 0,'2'0'493'15,"4"-2"-296"-15,-2 12-128 16,7 9-38-16,-2 11-19 16,-1 5-1-16,-3 5 0 15,-2-3-15-15,2-7-130 16,1-5-130-16</inkml:trace>
  <inkml:trace contextRef="#ctx0" brushRef="#br0" timeOffset="164531.7415">8505 8569 835 0,'-5'-2'389'16,"-7"3"-156"-16,-4 4-66 15,-7 4-76-15,-2 4-4 16,6-3-24-16,1-1-18 0,9 2-36 16,7-2-13-16,9 1-6 15,7-1-1-15,11-2 6 16,6-1 4-16,5-1-35 15,3-2-71-15</inkml:trace>
  <inkml:trace contextRef="#ctx0" brushRef="#br0" timeOffset="164969.1616">8896 8634 651 0,'-2'-7'390'0,"-2"-10"-24"15,-2 0-78-15,-2 4-92 16,-3-5-35-16,-8 7-58 16,0-2-26-16,-8 10-44 15,-2 3-17-15,2 10-22 0,0 4-8 16,9 3-8-16,7 5 1 16,16 3-1-16,9 0 4 15,12-5 7-15,7-1 4 16,-6-17 5-16,7-1 1 15,-4-4 4-15,-6-9 7 16,2 0 6-16,-12-8 2 16,-7 3 0-16,-5 1 0 15,-4 6-7-15,-4 9-3 16,-3 5-11-16,3 3-7 0,3 9-6 16,3 0 3-16,6 4 4 15,2 1 2-15,8-3 3 16,4-4 3-16,4-4 3 15,1-4-4-15,0-6 28 16,3-5 3-16,-3-6 7 16,0-4 10-16,-6-5-27 15,-4-1-8-15,-4-4-113 16,-7-3-98-16</inkml:trace>
  <inkml:trace contextRef="#ctx0" brushRef="#br0" timeOffset="165062.739">9115 8386 832 0,'-4'-6'466'0,"-9"-4"-115"16,7 1-95-16,1 6-174 16,5 3-63-16</inkml:trace>
  <inkml:trace contextRef="#ctx0" brushRef="#br0" timeOffset="165344.1864">9410 8554 1152 0,'7'10'465'16,"4"9"-304"-16,-1 6-83 15,-3 4-32-15,-2 1-22 16,0-2-3-16,3-7-7 15,4-4 0-15,0-10 29 16,3-8 15-16,5-17 41 16,-1-2 12-16,1-9-20 15,-1-1-14-15,-6 6-21 16,-1 1-80-16</inkml:trace>
  <inkml:trace contextRef="#ctx0" brushRef="#br0" timeOffset="166053.9833">9797 8544 1119 0,'7'-1'437'0,"9"-4"-314"0,6 5-55 16,14 0-48-16,1 1-12 15,1-1-2-15,-3-1 1 16,-15-1-1-16,-3-4-1 0,-12 3-8 16,-7 3-3-16,-11 0-3 15,-7 3 0-15,-7 6 17 16,-1-1 5-16,5 9 5 16,6 3-1-16,5 4-9 15,7 5-5-15,7 0-4 16,5-1 1-16,9-3 0 15,7-2-1-15,8-7 3 16,2-3-14-16,7-12-78 16,5-3-57-16,4-13-72 15,4-5-22-15,-5-4 77 0,-4-4 61 16,-13 4 166-16,-6 6 100 16,-10 9 70-16,-10 7 17 15,-13 8-58-15,-6 2-50 0,-8 7-57 16,-1 0-14-16,-4 2-34 15,-2-2-7-15,1-4-12 16,2-4 0-16,7-11-1 16,4-3-4-16,5-6-6 15,8-2-8-15,9 1-11 16,2 0-1-16,9 4-2 16,-1 0-2-16,0 10 0 15,0 7 0-15,-3 13 5 16,-3 3 5-16,4 5 4 15,3-1 3-15,4-8 3 16,6-8 1-16,-2-10 4 16,4-8 1-16,0-10 4 15,-2-2 2-15,-4-9 3 16,-4 1-1-16,-5 4 16 16,-3 5 3-16,-3 6 2 15,-4 9 1-15,1 4-16 0,-2 5-3 16,3 9-10-16,5 3-1 15,-2 8-5-15,4 1-5 16,1-1-148-16</inkml:trace>
  <inkml:trace contextRef="#ctx0" brushRef="#br0" timeOffset="166650.6783">11528 8513 795 0,'-17'-1'387'0,"-18"8"-145"16,-2 2-92-16,3 10-90 15,9 9-33-15,17 0-29 16,11 1-8-16,18 1 1 16,11-7 5-16,9-10 16 15,5-2 14-15,-7-11 52 16,-6-7 24-16,-23-4 40 16,-15-6-3-16,-22 5-51 15,-14 2-28-15,-10 10-55 0,2 6 29 16,15 6-195-16</inkml:trace>
  <inkml:trace contextRef="#ctx0" brushRef="#br0" timeOffset="167103.6972">11514 8647 1057 0,'-3'4'481'0,"-8"5"-206"16,-3 21-165-16,3 10-49 16,-1 16-26-16,8 4 3 15,7 1-27-15,5-6-33 16,6-17-282-16</inkml:trace>
  <inkml:trace contextRef="#ctx0" brushRef="#br0" timeOffset="167603.9713">12087 8568 1012 0,'-9'6'429'16,"-7"4"-239"-16,-14 8-90 16,0 6-27-16,-8-3-30 15,-3-1-10-15,7-9-6 16,0-8 1-16,7-9-2 0,4-9-8 16,8-4-16-16,3-2-10 15,12 0-15-15,5 5-3 16,7 3 1-16,10 3 14 15,9 9 20-15,0 3 8 16,5 11 8-16,-2 6-6 16,-1 7-5-16,-1 0-2 15,-2-1 0-15,1-1-1 16,-3-10 2-16,-1-5 0 16,-3-9 0-16,1-6 1 15,-6-11 0-15,-1-5 1 0,-3-5 2 16,-5 0 0-16,-1 2-1 15,-4 8-8-15,-2 11 21 16,-6 4-6-16,1 12-4 16,0 7 3-16,1 7-25 15,-1 4 3-15,2 0 3 16,0 0-22-16,-2-7-166 16</inkml:trace>
  <inkml:trace contextRef="#ctx0" brushRef="#br0" timeOffset="167760.0649">12228 8243 1353 0,'-3'-2'523'0,"0"-6"-358"16,2 9-148-16,5 9-53 15,1 4-208-15</inkml:trace>
  <inkml:trace contextRef="#ctx0" brushRef="#br0" timeOffset="167950.535">12341 8491 790 0,'8'17'438'0,"6"9"-92"0,4 6-188 16,2 2-59-16,-2 0-62 16,0-2-14-16,-1-7-6 15,-1-7 3-15,2-14 55 16,2-4 11-16,-1-15 17 15,2-4 0-15,-2-8-54 16,-2-4-12-16,-2 0-70 16,-1 3-90-16</inkml:trace>
  <inkml:trace contextRef="#ctx0" brushRef="#br0" timeOffset="168263.2563">12903 8618 849 0,'4'-4'390'15,"1"-3"-150"-15,1 2-62 16,-5-4-40-16,-1 3-2 0,-5-4-10 16,-8 1 6-16,-10-4-14 15,-5 0-17-15,-4-1-46 16,2 6-23-16,7 10-41 15,2 7-14-15,10 13-5 16,1 0 4-16,8 6 10 16,4 2 5-16,15-5 6 15,4-2 0-15,12-8 2 16,5-6 1-16,1-9-2 16,-2-2-46-16,-8-11-178 15,-6-3-229-15</inkml:trace>
  <inkml:trace contextRef="#ctx0" brushRef="#br0" timeOffset="168474.5887">13025 8540 733 0,'6'0'422'0,"8"4"-46"16,1 3-137-16,2 12-92 15,-1 2-31-15,-1 9-37 16,0 1-14-16,-2-4-29 15,3-3-7-15,0-6-9 16,3-6 2-16,-2-9 16 16,2-4 5-16,1-11 2 15,1-6-3-15,1-4-17 16,-4-2-9-16,-1-1-132 16</inkml:trace>
  <inkml:trace contextRef="#ctx0" brushRef="#br0" timeOffset="168880.9101">13467 8512 614 0,'9'2'263'0,"13"4"-144"16,8-1-20-16,6 0-12 15,2 1-19-15,-2-2-17 16,-5 0-15-16,-12-4-14 16,-4 0 1-16,-9-4 5 15,-5-5 4-15,-2 1 3 16,-4 0-3-16,-7 3 2 15,0 7 1-15,2 8-3 16,-3 6 0-16,2 6-12 16,4 2-7-16,2 5-7 15,6-1 1-15,13 2 3 16,-1-3 0-16,13-6 5 16,2-6 0-16,9-10-24 15,8-5-55-15,6-12-371 16</inkml:trace>
  <inkml:trace contextRef="#ctx0" brushRef="#br0" timeOffset="169255.8775">14155 8583 755 0,'-7'1'476'0,"-2"2"-9"15,-13 3-252-15,0 7-55 16,-11-1-75-16,-3 3-27 16,2-4-28-16,-2-6-7 0,9-4 0 15,5-6-1-15,5-4-3 16,6-4-6-16,5-3-16 15,5 1-9-15,10 0-10 16,4 3-1-16,8 6-1 16,3 4 1-16,0 12 2 15,3 6 1-15,-2 12 6 16,0 3 5-16,1-2 9 16,-1-3 3-16,4-10 5 15,-8-4 4-15,0-12 4 16,-1-6 2-16,-3-11-1 15,3-6-1-15,0-5-4 16,1-3-1-16,-1 3-3 16,-1 4-3-16,-5 10 7 15,-1 10-3-15,-6 8 7 16,1 10 4-16,-2 10-5 16,1 1 2-16,-1 5-5 0,1-5-4 15,4-4-31-15</inkml:trace>
  <inkml:trace contextRef="#ctx0" brushRef="#br0" timeOffset="169787.0062">15197 8439 912 0,'-11'-2'445'0,"-14"5"-167"0,-3 5-101 15,4 14-116-15,1 5-31 16,16 7-29-16,7 2-7 16,10-4 8-16,10 3 7 15,4-11 22-15,5-7 13 0,-3-9 44 16,-3-8 20-16,-8-7 11 16,-11-7-4-16,-11-7-41 15,-9 0-23-15,-12 0-34 16,3 2-6-16,-1 5-88 15,7-1-99-15</inkml:trace>
  <inkml:trace contextRef="#ctx0" brushRef="#br0" timeOffset="169927.9143">15360 8498 1116 0,'18'-1'514'0,"25"-1"-232"16,3 1-124-16,0 4-114 15,-4-3-18-15,-12 0-1 16,-8-2-47-16,-6-2-241 16</inkml:trace>
  <inkml:trace contextRef="#ctx0" brushRef="#br0" timeOffset="170083.8138">15554 8505 1045 0,'-4'9'446'15,"-3"11"-254"-15,6 4-42 16,1 1-77-16,7 2-23 16,5-1-28-16,0-3-4 15,9-4-211-15</inkml:trace>
  <inkml:trace contextRef="#ctx0" brushRef="#br0" timeOffset="170308.8253">15928 8547 1118 0,'-17'-4'480'0,"-18"-3"-264"15,2 2-76-15,4 8-102 16,5 3-24-16,8 7-28 16,7 4-4-16,9 3 7 15,8 1 2-15,11-3 7 0,7-3 2 0,4-6 31 16,1-4 10-16,-4-5 12 15,-1-3 5-15,-10-10-19 16,-3 1-5-16,-15-3-110 16</inkml:trace>
  <inkml:trace contextRef="#ctx0" brushRef="#br0" timeOffset="171043.0551">17226 8231 761 0,'5'-3'414'0,"0"-4"-83"0,-13 2-93 15,-27 3-87-15,-4 2-53 16,-14 2-63-16,-5 3-5 16,6 0-12-16,3-1-5 15,14 4-12-15,10 2-4 16,16 2-16-16,7 3-2 16,14 3-3-16,8 1 2 0,19 2 9 15,2 1 2-15,4-1 9 16,-6 0 2-16,-20-1 7 15,-13 3 1-15,-27 5 3 16,-15 3-1-16,-23 7-6 16,-2 1-1-16,9-1-3 15,11-3-1-15,27-9-5 16,13-4 1-16,23-8 0 16,12-4 1-16,17-6 4 15,6-4 3-15,-6-7-1 16,1 0 2-16,-7-3-157 15,-3-2-161-15</inkml:trace>
  <inkml:trace contextRef="#ctx0" brushRef="#br0" timeOffset="171183.8098">17193 8543 841 0,'-2'-6'417'0,"-1"-4"-134"0,7-1-46 16,11 15-78-16,3 1-35 15,8 10-58-15,0 5-24 16,4 5-25-16,4 5-7 15,1 3-4-15,-2-2-1 16,-8-6-61-16,-3-3-80 16</inkml:trace>
  <inkml:trace contextRef="#ctx0" brushRef="#br0" timeOffset="171339.9626">17516 8524 1127 0,'-15'-1'479'0,"-15"9"-290"15,-7 8-57-15,-11 10-79 16,-2 13-24-16,-1 4-10 16,1 0-6-16,12 1-38 15,10-3-95-15</inkml:trace>
  <inkml:trace contextRef="#ctx0" brushRef="#br0" timeOffset="171636.6458">17660 8546 609 0,'9'11'363'0,"3"7"10"16,-5 5-164-16,-12 1-79 0,-4-2-14 16,-2-3-43-16,7-3-15 15,5-7-29-15,4-3-5 16,8-12-1-16,1-7-2 15,9-6-5-15,3-5-3 16,0 2 12-16,4 7 11 16,-6 2 33-16,-3 7 2 15,-6 8-17-15,-3 3-10 16,-8 9-33-16,1 4-2 16,-6 2-1-16,-3 3-2 0,2-1-66 15,-3-2-100-15</inkml:trace>
  <inkml:trace contextRef="#ctx0" brushRef="#br0" timeOffset="171777.5378">17839 8204 1409 0,'-1'-1'499'0,"-3"1"-446"16,4 5-11-16,0-5-286 15</inkml:trace>
  <inkml:trace contextRef="#ctx0" brushRef="#br0" timeOffset="171980.3083">18044 8436 1461 0,'0'6'583'0,"-1"6"-342"15,1 20-184-15,1 11-34 16,3 15-7-16,0 6-5 16,1 11-4-16,0 6 0 15,-4-6 0-15,4-2-26 0,-5-16-23 16,0-13-91-16</inkml:trace>
  <inkml:trace contextRef="#ctx0" brushRef="#br0" timeOffset="172144.9343">18031 8708 948 0,'5'-4'483'16,"4"-2"-77"0,7 4-326-16,6-1-32 15,12 1-36-15,0 2-8 0,9-1-85 16,-3-1-191-16</inkml:trace>
  <inkml:trace contextRef="#ctx0" brushRef="#br0" timeOffset="172410.5158">18714 8516 1327 0,'-14'9'531'0,"-21"6"-359"16,-5 4-40-16,-2-2-62 15,1 0-25-15,5-4-19 16,6-7-2-16,8-6-3 16,3-7-4-16,6-7-7 15,5 0-9-15,4-1-15 16,7-1-5-16,12 7-7 16,2 1-3-16,4 10 12 0,4 5 7 15,-2 17 10-15,-1 4 5 16,4 10 3-16,-3 2-1 15,3-4 107-15</inkml:trace>
  <inkml:trace contextRef="#ctx0" brushRef="#br0" timeOffset="172827.3258">19275 8567 1119 0,'9'-2'460'16,"10"-5"-243"-16,27 2-164 15,9-5-15-15,35 2 14 16,21-3 21-16,31-5 12 15,27 7-8-15,17-3-26 16,-10 0-44-16,-24 7-105 16,-28 1-85-16</inkml:trace>
  <inkml:trace contextRef="#ctx0" brushRef="#br0" timeOffset="173114.8933">20144 7919 758 0,'5'-15'398'16,"2"-15"-121"-16,3 10-62 15,0 4-36-15,-1 8-69 16,1 8-42-16,-3 29-58 0,0 15-7 16,1 26-6-16,-1 9 3 15,3 2 4-15,3 0 1 16,-4-9-46-16,0-2-91 16</inkml:trace>
  <inkml:trace contextRef="#ctx0" brushRef="#br0" timeOffset="173529.8224">20211 7838 931 0,'-7'-4'451'0,"-5"-4"-183"0,-16 10-145 16,-5 11-50-16,-8 12-43 16,-1 5-5-16,9 8 0 15,8-6 0-15,11-10-9 16,9-1-1-16,5-20 14 15,6-2 4-15,8-15 11 16,1-11 14-16,6-7 2 16,0-7 3-16,-1-2-4 15,-1 2-19-15,-2 10-13 16,-1 10-6-16,3 20-13 16,4 8-3-16,10 20-5 15,6 10-3-15,20 14 1 16,6 8 2-16,10-1 208 15</inkml:trace>
  <inkml:trace contextRef="#ctx0" brushRef="#br0" timeOffset="253153.544">2097 9492 422 0,'-2'-4'295'15,"-6"-9"41"-15,-2 1-71 0,-13 1-72 31,-10 1-19-31,-8 5-64 0,-4 9-28 0,1 6-52 16,7 9-26-16,18 7-23 16,5 1-8-16,18 0-1 15,10-5 5-15,15-4 11 16,7-6 8-16,8-9 9 16,3-1 5-16,-14-3 6 15,-9-5 5-15,-17 4 10 16,-9-3 0-16,-16 0-4 15,-5 5-4-15,-20 10-10 16,-4 0-2-16,-3 15-2 0,0 2-7 16,15 7-9-16,7 9-4 15,20 8-5-15,8-2 2 16,21 0 7-16,9-5 0 16,25-20 4-16,11-3 2 15,11-16-70-15,3-2-83 16,-10-3-215-16</inkml:trace>
  <inkml:trace contextRef="#ctx0" brushRef="#br0" timeOffset="253606.5465">2541 9795 788 0,'-14'-13'393'0,"-16"-7"-122"16,0 6-65-16,-4-1-95 15,-1 11-31-15,5 11-60 16,0 6-19-16,12 10-25 0,6 6-7 15,11 4 3-15,6-1 6 16,10 1 12-16,6-2 6 16,9-8 4-16,-2-5 3 15,5-7 3-15,-2-7 3 16,-7-4 6-16,-4-3 3 16,-10-3 13-16,-4 0 1 15,-9-1-2-15,1 4 14 16,-5 3-11-16,-1 3-3 0,5 12-5 15,-4 6-19-15,4 8-6 16,5 4-3-16,-2 4 1 16,4 5 0-16,5 3 1 15,-4 2-8-15,9-2-136 16,-6-4-254-16</inkml:trace>
  <inkml:trace contextRef="#ctx0" brushRef="#br0" timeOffset="253918.9751">3010 9769 962 0,'-2'5'425'0,"-7"10"-198"0,-6 6-70 15,-7 6-51-15,-7 6-31 16,-7-6-38-16,2-2-7 15,0-9-3-15,9-11 1 16,4-11-9-16,8-7-4 16,3-11-14-16,1 2-9 15,9 2-4-15,1 3 13 16,8 8 13-16,2 4 15 16,2 10 12-16,4 7-7 15,1 15-5-15,4 3-4 16,-1 3-10-16,0-3-3 0,5-11-62 15,1-3-105-15</inkml:trace>
  <inkml:trace contextRef="#ctx0" brushRef="#br0" timeOffset="254262.6483">3171 9860 873 0,'3'3'388'0,"4"5"-182"15,8 2-58-15,6 2-44 16,0-1-23-16,4 0-23 16,0-6-13-16,-3-1-9 15,1-4-2-15,-4-10 1 16,-3-2 1-16,-9-9 2 16,-4-3 0-16,-9-4-7 0,-6 6-4 15,-10-2-10-15,-5 3-6 16,1 9-13-16,3 4-17 15,7 16-19-15,1 9-1 16,2 22 6-16,1 7 13 16,4 16 15-16,3-1 2 15,6 1 0-15,3 1 0 16,4-3 3-16,3 4 0 16,2 0 0-16,0-6-2 0,-1-6-311 15</inkml:trace>
  <inkml:trace contextRef="#ctx0" brushRef="#br0" timeOffset="254481.3397">3574 9851 2277 0,'4'49'-4'16,"-4"-15"5"-16,0 40 5 15,1-4 1-15,-2-14-122 16,-2-3-14-16,2-12-407 0</inkml:trace>
  <inkml:trace contextRef="#ctx0" brushRef="#br0" timeOffset="254637.5557">3534 9992 1403 0,'4'0'552'0,"14"5"-388"16,4-2-64-16,12 5-81 16,9-1 1-16,3-4-498 15</inkml:trace>
  <inkml:trace contextRef="#ctx0" brushRef="#br0" timeOffset="255293.6503">3582 9759 776 0,'-1'-7'438'16,"-2"-2"-99"-16,-5 7-108 15,-3 15-145-15,-1 13-59 16,0 15-41-16,5 10-56 15</inkml:trace>
  <inkml:trace contextRef="#ctx0" brushRef="#br0" timeOffset="255655.5013">4105 9886 886 0,'-5'-11'468'0,"-7"-10"-109"0,-3-4-75 16,-4 6-86-16,0 0-40 15,-1 9-57-15,-1 3-27 16,0 9-49-16,-4 6-11 16,3 7-16-16,1 5-5 15,10 3-3-15,7 0 0 16,9-3 2-16,10-5 3 0,9-5 3 16,0-3 3-16,3-7 3 15,-5 0 0-15,-12-6-60 16,0 0-107-16</inkml:trace>
  <inkml:trace contextRef="#ctx0" brushRef="#br0" timeOffset="255796.3763">4018 9609 1084 0,'-5'-10'531'15,"1"-5"-157"-15,2 7-308 16,2 3-51-16,15 13-107 15,4 5-102-15</inkml:trace>
  <inkml:trace contextRef="#ctx0" brushRef="#br0" timeOffset="256093.253">4218 9531 1278 0,'-4'-41'547'0,"1"-31"-298"0,0 3-53 15,4 27-102-15,2 17-22 16,0 22-45-16,5 10-30 16,-3 23 3-16,6 12-10 15,7 19 3-15,1 7 2 0,7 9 2 16,-2-1 0 0,-9 2 2-16,-6 0 0 0,-10-8 1 15,-8-1 2-15,-9-12 5 16,-3-10 2-16,-5-8 3 15,0-11 3-15,-3-10 6 16,3-8 0-16,1-13-34 16,1-10-36-16,14-6-181 15,10-4-191-15</inkml:trace>
  <inkml:trace contextRef="#ctx0" brushRef="#br0" timeOffset="256702.2434">4644 9956 683 0,'0'-7'358'0,"1"-3"-108"16,-1-4-72-16,0-1-30 16,-4-1-26-16,-4-4-3 15,-5 3-20-15,-3-1-9 16,-4 4-22-16,4 6-21 15,0 7-32-15,2 5-10 16,6 9-25-16,-2 3-11 16,7 8 2-16,2 2 2 15,6 2 11-15,5-3 7 16,10-5 6-16,2-6 3 16,6-6 2-16,4-4 3 0,-5-11 2 15,0-5-1-15,-9-10 2 16,-4-4 0-16,-4-1 1 15,-4 2 1-15,-5 8-1 16,-1 5 0-16,-2 12-3 16,-1 7 0-16,1 9-3 15,1 6-2-15,7 6-1 16,6-2-2-16,5-2 1 16,2-4 1-16,6-11 4 15,0-4 3-15,3-9 7 16,-2-6 18-16,-5-11 11 15,1-6 10-15,-5-10 11 16,-4-6-13-16,1-2-8 0,-3 2-9 16,-3 9-14-16,0 6-4 15,-3 14-7-15,-3 7-5 16,2 16-4-16,1 8 0 16,-3 15 2-16,-2 8 2 15,3 16-1-15,-3 4-2 16,5 3 0-16,0-3 0 15,-2-6 1-15,0-1 0 16,1-4 1-16,3 1 0 16,2-9-32-16,2-5-96 0</inkml:trace>
  <inkml:trace contextRef="#ctx0" brushRef="#br0" timeOffset="256858.7147">5112 9995 1343 0,'7'-5'469'0,"10"-6"-425"15,6 2-28-15,13 1-47 16,3 2-95-16</inkml:trace>
  <inkml:trace contextRef="#ctx0" brushRef="#br0" timeOffset="257202.4643">5556 9718 948 0,'-16'-7'515'0,"-13"-4"-86"0,3 3-211 16,5 7-129-16,7 1-45 15,6 7-60-15,6 4-9 16,6 3-6-16,3 2 5 0,10-1 18 15,0-3 3-15,0-5-29 16,0 0-12-16,-5-3-27 16,-5 1-6-16,-10 2 35 15,-4-1 15-15,-10 3 27 16,-5 1 20-16,5 6 34 16,1 1 9-16,6 2 11 15,8 0-9-15,2 1-24 16,11 0-9-16,7-3-8 15,3-3-4-15,8-5-8 16,-1-5-1-16,4-4-49 16,3-4-115-16</inkml:trace>
  <inkml:trace contextRef="#ctx0" brushRef="#br0" timeOffset="257577.251">6351 9780 1033 0,'10'-3'395'0,"16"0"-281"16,3 4-38-16,18 3-32 15,3-2-12-15,3 1-18 16,1 1-6-16,-15 2-184 16,-6-2-252-16</inkml:trace>
  <inkml:trace contextRef="#ctx0" brushRef="#br0" timeOffset="257702.2539">6559 9794 647 0,'-3'8'349'0,"-7"4"-84"15,10 9-116-15,0 0-39 16,8 5-55-16,6 2-22 16,5 0 8-16,3-2-91 15</inkml:trace>
  <inkml:trace contextRef="#ctx0" brushRef="#br0" timeOffset="257983.7528">6990 9910 725 0,'-11'-10'456'15,"-7"-8"-9"-15,-1 0-240 16,3 2-54-16,-1 3-77 16,-1 6-29-16,-2 10-59 15,-1 5-12-15,2 12-15 16,11 6-2-16,7 3 14 15,3 0 7-15,17-3 21 16,1-7 8-16,6-7 37 16,-1-7 13-16,-2-9 27 15,-6-5 12-15,-5-8-19 16,-5-2-9-16,-6-4-137 16</inkml:trace>
  <inkml:trace contextRef="#ctx0" brushRef="#br0" timeOffset="258514.691">8083 9648 1084 0,'-30'10'457'15,"-23"5"-272"-15,8 15-120 16,6 8-57-16,18 15-35 0,12 11-2 16,14 0 11-16,13-3 14 15,18-16 23-15,9-14 7 16,15-20 42-16,4-8 25 15,-6-17 59-15,-5-5 18 16,-16-18-14-16,-11-6-22 16,-15-16-65-16,-11-8-20 15,-21 0-26-15,-11 5-9 16,-17 15-15-16,-3 9-6 0,5 19-94 16,2 9-67-16,12 10-292 15</inkml:trace>
  <inkml:trace contextRef="#ctx0" brushRef="#br0" timeOffset="258639.8563">7926 9744 1168 0,'10'4'485'16,"3"0"-288"-16,16 3-113 16,16 1-17-16,23-4-42 15,13 2 18-15,12-6-399 16</inkml:trace>
  <inkml:trace contextRef="#ctx0" brushRef="#br0" timeOffset="259196.788">8511 9727 583 0,'-6'4'348'16,"-5"13"29"-1,-2 7-183-15,0 18-52 16,0 4-18-16,5 6-42 0,1-6-26 16,7-11-25-16,0-8-8 15,4-14-4-15,-3-6 12 16,-1-9 15-16,-1-7 2 15,-3-15 0-15,0-8-12 16,2-17-13-16,0-6-5 16,2-5-5-16,3 1-3 15,7 17-6-15,-3 9 6 16,-1 17-5-16,2 11-2 0,-4 20-2 16,7 8-5-16,3 13 1 15,2 7 2-15,6-1 1 16,1-3 0-16,8-7 1 15,2-11 1-15,-2-16 4 16,2-8 2-16,-7-17 7 16,0-5 2-16,-9-11 2 15,0-3 2-15,-10-3-4 16,0 5-2-16,-2 12 1 16,-3 8-7-16,5 17-6 15,-3 8-2-15,1 17-7 16,-5 9 1-16,0 13 4 15,-1 4 1-15,3 2 1 16,11-2 8-16,-2-9-129 16,-2-7-119-16</inkml:trace>
  <inkml:trace contextRef="#ctx0" brushRef="#br0" timeOffset="259400.0549">8992 9599 1049 0,'-2'-3'573'0,"-1"-1"-104"16,5 10-316-16,-2-6-61 0,5 17-63 15,14 52-2-15,-9-14-4 16,0 8-6-16,-4 1-6 16,-2-4-1-16,-2-7-44 15,-1-10-56-15,1-15-207 16,0-7-55-16</inkml:trace>
  <inkml:trace contextRef="#ctx0" brushRef="#br0" timeOffset="259634.548">9339 9723 1112 0,'-2'-3'499'15,"-3"-2"-242"-15,-11 3-110 16,2 2-47-16,-16 2-37 15,0 2-20-15,0 10-37 0,-5 3-7 16,13 7-12-16,4 1 4 16,11 1 5-16,7 0 4 15,11-2 5-15,10 0 4 16,11-3 1-16,3-1 0 16,3-8-5-16,1-3-41 15,2-3-290-15</inkml:trace>
  <inkml:trace contextRef="#ctx0" brushRef="#br0" timeOffset="259963.1597">9522 9791 1026 0,'-5'8'373'0,"-3"19"-285"16,2 3-11-16,3 9-1 16,2 0-3-16,1-6-23 15,4-8-14-15,3-15-7 16,1-5 34-16,-1-15 36 16,-1-5 15-16,-5-14 13 15,-2-6-29-15,-8-9-27 16,0-3-12-16,-1-5-20 0,0-1-11 15,9 4-74-15,4 4-12 16,11 16-12-16,21 7-3 16,14 10 45-16,9 10-73 15,9 9-200-15</inkml:trace>
  <inkml:trace contextRef="#ctx0" brushRef="#br0" timeOffset="260197.7913">9491 10055 1074 0,'7'3'446'0,"11"-2"-270"16,10-1-18-16,16 0-61 15,1 0-29-15,2 6-37 16,-3 0 4-16,-9-3-166 16,-5 0-245-16</inkml:trace>
  <inkml:trace contextRef="#ctx0" brushRef="#br0" timeOffset="260349.1042">9499 9828 817 0,'-2'-4'443'16,"-3"-9"-105"0,7 4-149-16,18 3-119 15,7 0-44-15,20 6-2 16,6 0-79-16</inkml:trace>
  <inkml:trace contextRef="#ctx0" brushRef="#br0" timeOffset="260645.9479">9899 9758 860 0,'-4'-1'522'0,"0"0"-27"16,1 9-338-16,2 9-56 15,7 16-76-15,1 5-8 16,2 12-7-16,-1-3-2 16,-4-8 0-16,-3-4 3 0,-3-15 3 15,0-5 4-15,-3-11 15 16,-2-7 5-16,-1-11 2 15,-3-7-3-15,4-11-16 16,1-7-6-16,0-15-1 16,0-13 0-16,6-6-34 15,8 7-3-15,10 12-10 16,6 16-5-16,6 14 20 16,4 5-3-16,6 8-3 15,9 7 2-15,9 4-87 16,0 9-98-16</inkml:trace>
  <inkml:trace contextRef="#ctx0" brushRef="#br0" timeOffset="260895.85">9948 10107 869 0,'12'0'407'0,"11"-1"-160"0,8-2-153 16,7 1-21-16,5 1-48 15,-4 0 1-15,0 5-151 16,-9-3-306-16</inkml:trace>
  <inkml:trace contextRef="#ctx0" brushRef="#br0" timeOffset="261067.6829">9900 9882 1233 0,'15'-1'543'15,"10"-1"-279"-15,20 2-147 16,10 3-43-16,6 0-46 16,-3-3-4-16</inkml:trace>
  <inkml:trace contextRef="#ctx0" brushRef="#br0" timeOffset="261926.8598">11215 9796 888 0,'5'3'385'0,"-1"10"-182"0,-2 10-76 16,-2 19-48-16,-11 4-8 15,-8 0-25-15,-5-5-8 16,-7-8-11-16,-3-8-2 15,4-12-13-15,2-8-19 0,9-18-35 16,4-8-18-16,10-15 2 16,4-5 13-16,10 0 20 15,6 4 22-15,7 12 29 16,2 8 7-16,5 18 7 16,0 8-5-16,3 18-21 15,-2 5-4-15,-3 2 0 16,0 0-2-16,-5-8 2 15,-1-8 1-15,-1-10-31 16,-5-6-38-16,0-5-74 16,0-5-12-16,-3-10 24 15,0 2 36-15,-2-2 72 16,0 4 35-16,-1 8 59 16,0 3 12-16,-2 8 29 15,-1 2-18-15,-4 4-41 16,-1 0-7-16,-2-4-25 15,-1-1-4-15,-1-4 6 16,-1-6 1-16,1-4-1 0,1-7-5 16,2-12-12-16,5-1-5 15,6-7-2-15,5 1-2 16,6 4 5-16,4 7 7 16,-1 13 0-16,-1 9 2 15,-3 14-4-15,-4 7-7 16,-3 12-2-16,-4 3-1 15,-5 2-4-15,-1 1 0 16,-4-7-79-16,3-2-103 0</inkml:trace>
  <inkml:trace contextRef="#ctx0" brushRef="#br0" timeOffset="262223.6732">12035 9972 854 0,'-7'-17'451'16,"-4"-8"-114"-16,-7-10-123 15,-1 3-30-15,-5 4-50 16,-2 3-27-16,-1 14-49 16,-1 9-13-16,4 11-24 15,3 9-6-15,1 5-7 16,6 2-2-16,10 4 1 0,3 0 2 15,17 1 3-15,3-5 1 16,11-5 2-16,3-7 0 16,-1-5-1-16,1-5-1 15,-6-9-43-15,-6-4-51 16,-7-13-194-16</inkml:trace>
  <inkml:trace contextRef="#ctx0" brushRef="#br0" timeOffset="262333.0098">11860 9588 822 0,'-6'-4'479'16,"-2"-4"-79"-16,7 5-195 16,2 2-72-16,11 6-95 15,1 6-36-15,6 8-118 16</inkml:trace>
  <inkml:trace contextRef="#ctx0" brushRef="#br0" timeOffset="263224.5646">12647 9827 656 0,'7'-1'270'0,"13"-1"-156"16,4-1-23-16,13-1-23 0,9 0-1 16,7-2-13-16,1 2-9 15,-8 2 8-15,-11-3 9 16,-19 1 30-16,-9 0 5 15,-16 0-27-15,-11 4-13 16,-6 10-38-16,-2 5-8 16,0 10-11-16,4 6-4 15,7 4-8-15,5 2-1 16,15 1 5-16,6-6 5 16,12-11 9-16,5-10 5 0,10-11 6 15,0-7 4-15,-4-7 4 16,-3-4 1-16,-10-7 0 15,-4-4-3-15,-2 5-8 16,-4 5-6-16,-7 12-22 16,2 7-5-16,-4 12 4 15,-2 5 3-15,-2 6 15 16,-3-1 3-16,-1-4-1 16,4-3 0-16,2-11 2 15,5-1 4-15,7-7 3 16,4-11 1-16,8-8-1 15,2-4-1-15,1-2 22 16,-2 4 12-16,-4 12 6 16,-1 5-1-16,-7 13-23 15,0 8-12-15,-5 12-7 16,-6 6-3-16,1 5-15 0,-1 0-58 16</inkml:trace>
  <inkml:trace contextRef="#ctx0" brushRef="#br0" timeOffset="263616.3646">13917 9762 903 0,'-12'4'394'15,"-12"11"-180"-15,7 6-97 16,13 18-62-16,4 7-6 16,16 5-22-16,7-2-4 15,11-11 2-15,5-10-1 16,6-18 4-16,-2-8 5 0,-3-14 30 31,-5-8 14-31,-16-18 26 16,-2-7 1-16,-13-23-21 0,-12-9-14 15,-15 0-46-15,-12 4-9 16,-23 18-10-16,0 15-5 16,-2 19 4-16,8 5-5 15,21 18-20-15,10 4-5 16,21 13-3-16,13 4 2 16,22 7-67-16,15 2-72 15</inkml:trace>
  <inkml:trace contextRef="#ctx0" brushRef="#br0" timeOffset="263975.6534">14523 9743 1026 0,'-20'-10'471'15,"-14"-7"-218"-15,-1 9-144 16,3 6-41-16,9 7-63 15,7 6-12-15,12 5-17 16,8 4 0-16,11 1 11 16,6-4 6-16,5-3 8 15,3 0 4-15,-5-5 3 16,-3-1 4-16,-7-4 6 16,-10-4-1-16,-11 2-3 15,-9-1-2-15,-14 1 0 16,1 8 9-16,4 4 8 15,5 5-3-15,11 5-11 0,7-1-10 16,4-1-5-16,9 0 0 16,8-6 4-16,2-2 3 15,5-3-7-15,0-7-42 16,-2-10-245-16</inkml:trace>
  <inkml:trace contextRef="#ctx0" brushRef="#br0" timeOffset="264100.7008">14544 9598 949 0,'-9'-8'539'0,"-5"-7"-72"16,2 5-247-16,5 10-171 15,4 4-47-15,3 8-83 16,7 9-104-16</inkml:trace>
  <inkml:trace contextRef="#ctx0" brushRef="#br0" timeOffset="264538.0573">14831 9788 1301 0,'-8'-6'529'0,"-16"-7"-353"16,-5 4-54-16,-1 9-93 0,1 7-30 15,7 15-29-15,5 7-1 16,4 9 8-16,11 2 5 15,6-7 8-15,8-7 0 16,9-14 1-16,-4-9 3 16,6-8 10-16,-1-8 5 15,-4-6 8-15,0-3 0 16,-2-1-2-16,0 4 9 16,0 6 5-16,0 4 1 15,-1 12 1-15,0 6-12 0,1 11-7 16,-2 1-2-16,-3-1-1 15,-5 0 2-15,-1-7-1 16,1-4 1-16,2-8 4 16,3-6 1-16,6-7 2 15,1-7-2-15,6 0-12 16,0-2 17-16,1 8 23 16,-2 5 3-16,-7 11 13 15,-6 5-19-15,-2 11-24 16,-5 9-4-16,-3 3 24 15,5 0-116-15</inkml:trace>
  <inkml:trace contextRef="#ctx0" brushRef="#br0" timeOffset="265038.4443">16107 9706 939 0,'0'1'421'0,"-2"8"-195"0,3 8-57 16,-9 14-83-16,-6 8-10 15,0 7-18-15,-8 1-2 32,7-11-10-32,4-7-7 0,4-19-9 15,6-8 15-15,6-10 6 16,5-12 0-16,-1-16-4 15,6-8-16-15,-5-11 1 16,1 3 0-16,-1 5-4 16,-1 6-5-16,0 19-8 15,2 6-3-15,4 17-7 16,-5 7 0-16,9 13-9 0,3 7-1 16,6 10 2-16,10 6 2 15,-1 4 1-15,-2 1 24 16,-12-9-127-16,-5-7-85 15,-11-14-264-15</inkml:trace>
  <inkml:trace contextRef="#ctx0" brushRef="#br0" timeOffset="265194.8885">16067 9820 960 0,'-3'-1'423'0,"3"-1"-231"15,4 2-55-15,-4 0-73 16,6 0-27-16,24 1-14 15,43 2-11-15,-24 0 13 16,-2-3-74-16,-1-8-188 16,0-3-138-16</inkml:trace>
  <inkml:trace contextRef="#ctx0" brushRef="#br0" timeOffset="265490.7586">16434 9541 787 0,'-19'-26'414'0,"-30"-27"-96"16,-2 4-59-16,-13 18-105 15,0 11-36-15,-6 24-67 16,-2 14-33-16,-5 25-29 16,-1 9-5-16,10 15-2 15,12 7 1-15,25 12 4 16,17 12-1-16,31 3 1 16,15-5 2-16,58-21 5 0,14-16 4 15,30-26 5-15,13-17 5 16,-16-24 10-16,-17-22 10 15,-32-23 22-15,-28-16 45 16,-41-25 47-16,-11-9 7 16,-37-11-8-16,-12 8-52 15,-22 17-70-15,-10 19-24 16,10 31-165-16,6 12 340 16</inkml:trace>
  <inkml:trace contextRef="#ctx0" brushRef="#br0" timeOffset="265975.7466">17580 9730 1135 0,'-11'-8'498'0,"-11"-5"-265"16,-2 8-74-16,-7 9-99 15,3 10-35-15,3 13-30 16,2 6-7-16,17 9 6 16,10 4 1-16,19-6 5 15,6-5 2-15,5-12 7 16,-4-12 3-16,-5-10 43 15,-6-8 17-15,-10-9 17 16,-1-4 3-16,-9-7-44 16,-6 1-20-16,-9 2-53 15,3 4-60-15,3 2-185 16,3 6-225-16</inkml:trace>
  <inkml:trace contextRef="#ctx0" brushRef="#br0" timeOffset="266428.3735">17673 9752 1372 0,'17'-2'105'0,"6"-2"-24"0,20-1 82 16,-1 1-88-16,-6 1-31 16,-11 3-23-16,-10 0-10 15,-11 4-9-15,-4 2-1 16,-7 2-2-16,-2 1 0 16,-5 2-19-16,-1 0-7 15,-1-2-5-15,2 3 0 16,4 8 16-16,1 0 7 15,7 9 3-15,1-3 6 0,4-5 17 16,9-2 6-16,5-10 10 16,4-4 2-16,4-12-4 15,-4-7-1-15,2-8-5 16,-3-4-3-16,-5 0-1 16,-1 3 8-16,-10 5 1 15,4 4-2-15,-4 7-8 16,2 7-11-16,-5 5-5 15,-1 4 2-15,-1 3 2 16,-4 1 2-16,4-1-3 16,2-2-1-16,1-5 3 15,5-2 2-15,8-5 0 16,-6-6 2-16,9-3-3 16,-1-2-12-16,-4 1 38 15,4 3 6-15,-8 8 3 16,-3 4 12-16,-3 13-41 15,-1 7-8-15,-5 10 32 16,0-1-85-16</inkml:trace>
  <inkml:trace contextRef="#ctx0" brushRef="#br0" timeOffset="266998.9781">18909 9749 1206 0,'-11'-1'465'0,"-10"6"-356"15,9 8-48-15,7 11-56 16,9 6-10-16,9-1 3 16,10 2 6-16,5-16 9 15,1-6 8-15,1-18 12 16,-5-14 5-16,3-10 28 16,-8-11 13-16,-7-5 14 15,-8-5-1-15,-18-7-26 16,-7-7-16-16,-17-15-12 15,-8 2-8-15,-5 14-7 16,5 17-12-16,6 35-33 16,9 12-5-16,16 17-7 15,12 13 4-15,18 11 12 0,13 7 8 16,18 2-89-16,3-2-56 16,10-5-129-16,1-4-156 15</inkml:trace>
  <inkml:trace contextRef="#ctx0" brushRef="#br0" timeOffset="267311.4009">19503 9591 665 0,'0'-3'387'0,"-2"-5"-52"15,-5 3-100-15,-8 0-95 16,-2 0-26-16,-8 3-42 16,1 1-19-16,4 4-46 15,5 2-14-15,10 6-12 16,2 1-1-16,6 0 6 15,6 4 2-15,6-7 10 16,3 2 4-16,-2-2 4 16,-5-6 2-16,-7 2-2 15,-4-3-2-15,-9 2-3 16,-5 2-1-16,-6 1 0 16,-1 2 0-16,3-1-5 15,4 2-3-15,13 2-2 16,1 1-2-16,10 2 6 0,2-1 4 15,7-3 2-15,2-4 14 16,1-7-78-16,5-3-74 16</inkml:trace>
  <inkml:trace contextRef="#ctx0" brushRef="#br0" timeOffset="267458.0594">19467 9309 1019 0,'-7'-4'392'16,"3"-1"-300"0,3 5-63-16,1 8-106 15,14 7-140-15</inkml:trace>
  <inkml:trace contextRef="#ctx0" brushRef="#br0" timeOffset="267895.4009">19790 9569 1021 0,'-19'-8'491'0,"-15"-3"-210"15,1 6-152-15,0 5-58 16,8 9-79-16,6 5-18 16,6 9-9-16,5 3 4 0,10 3 13 15,6-1 6-15,11-4 12 16,6-4 5-16,2-9 8 15,-1-6 5-15,-4-9 6 16,-5-3 1-16,-3-5-1 16,-3-2-5-16,-1-1-7 15,2 0-4-15,0 4-13 16,2 8-5-16,-1 4-2 16,-2 5 11-16,-3 3 20 15,-1 0 11-15,-2 3 9 16,-3-1-5-16,-2 0-9 15,6-2-5-15,-1-6-3 16,4-3 0-16,7-5 0 16,-3-5 0-16,3-3-4 15,4-4-4-15,-5 6-9 16,3 2 10-16,1 6 8 16,-4 8 2-16,3 7 16 15,-6 4-11-15,-1 8-5 0,0 1-1 16,1 1 389-16</inkml:trace>
  <inkml:trace contextRef="#ctx0" brushRef="#br0" timeOffset="268255.3886">20949 9334 990 0,'1'-2'449'16,"2"-1"-182"-16,-3 24-165 16,-2 13-25-16,1 24-4 15,-1 9-4-15,2 7-13 0,0-4-7 16,5-9-25-16,-4-6-7 16,0-13-46-16,1-10-46 15,-2-19-242-15</inkml:trace>
  <inkml:trace contextRef="#ctx0" brushRef="#br0" timeOffset="268567.5369">20840 9444 973 0,'3'-14'454'0,"12"-12"-173"16,0 4-75-16,12 7-74 16,4 4-21-16,9 6-45 15,10 5-18-15,-3 8-30 16,0 5-5-16,-17 1-6 15,-10-2-6-15,-19 3-4 16,-8-2-1-16,-15 2 0 16,-1 0 3-16,3 1-7 15,9 0-4-15,15-2-3 16,11 3 0-16,11 4 5 16,8 2 6-16,6 8 3 15,-5 0 0-15,-10 3 2 16,-17-3 1-16,-28-1 5 15,-16-2 1-15,-21-5 2 16,-6-5 8-16,6-12-91 16,6-6-84-16</inkml:trace>
  <inkml:trace contextRef="#ctx0" brushRef="#br0" timeOffset="268926.8747">21244 9206 1094 0,'-30'-22'498'0,"-26"-21"-223"0,-12 19-154 16,-5 8-35-16,-9 15-61 16,-3 9-25-16,-8 22-20 15,-2 13-1-15,14 34 1 16,11 16 5-16,33 16 2 15,18 7-2-15,30 0 2 16,21-4 2-16,42-13 5 16,26-8 4-16,31-33 6 15,10-21 4-15,6-37 12 16,-16-22 8-16,-22-39 16 16,-23-20 43-16,-41-31 61 15,-22-2-15-15,-35-8-15 16,-18-4-47-16,-34 21-86 15,-7 8-4-15,-2 39-73 16,6 23-36-16</inkml:trace>
  <inkml:trace contextRef="#ctx0" brushRef="#br0" timeOffset="269169.109">21935 9750 1479 0,'-2'0'604'16,"-4"1"-392"-16,-3 1-71 15</inkml:trace>
  <inkml:trace contextRef="#ctx0" brushRef="#br0" timeOffset="273289.987">1880 11144 433 0,'0'-14'312'0,"0"-7"12"16,1 4-50-16,1 3-8 16,0 10-95-16,1 8-49 15,3 20-77-15,4 14-32 16,2 29 4-16,2 15 0 16,4 18-7-16,-5-2 0 15,4-6-2-15,-4-10 1 16,-5-13 1-16,9-4 0 15,-11-22-29-15,0-9-72 0,-1-18-243 16</inkml:trace>
  <inkml:trace contextRef="#ctx0" brushRef="#br0" timeOffset="273683.4801">2500 11275 963 0,'-4'1'401'16,"-10"8"-235"-16,-6 2-46 15,-11 8-55-15,-12 6-18 16,-5 0-27-16,-7 5-4 15,2 1-5-15,4-2-4 0,3 2-4 16,6-2-2-16,13-7-1 16,6-1-5-16,14-9 19 15,6-3 7-15,11 4 26 16,14-1 12-16,19 7 5 16,16 5-1-16,15 9-19 15,-2-1-6-15,-2-3-19 16,-15-2-3-16,-14-9 0 15,-12-3-2-15,-9-5 12 16,-3-4-91-16</inkml:trace>
  <inkml:trace contextRef="#ctx0" brushRef="#br0" timeOffset="274074.1746">2669 11747 1108 0,'-1'-2'509'0,"-2"1"-265"16,0 2-80-16,2-1-106 16,0 6-41-16,1 24-12 15,0 39-2-15,2-24 0 16,-1 3-1-16,-1-7 1 15,3-1 1-15,-1-12 6 16,-1-7-30-16,0-10-79 16,1-1-38-16,-1-13-284 15</inkml:trace>
  <inkml:trace contextRef="#ctx0" brushRef="#br0" timeOffset="274464.7733">2623 11794 652 0,'7'-11'416'0,"5"-5"-8"16,7-1-177-16,5 1-46 15,9 7-77-15,1 2-36 16,8 10-51-16,-4 4-9 16,-9 6-9-16,-6 1-3 15,-19 4-2-15,-8 2 1 16,-14 7 3-16,-4 2 6 0,-3-7 6 15,5-3 1-15,9-14-7 16,5 0-10-16,6-3-9 16,8-1-2-16,13 2 5 15,4-1 8-15,12 8 3 16,-3 5 1-16,-7 5-9 16,-8 1 35-16,-19 4 38 15,-13-1 12-15,-19-2 27 16,-10 0-21-16,-4-14-19 15,-1-4-8-15,11-3-18 16,5-5-15-16,12-5-27 16,5 0-15-16,8-5-68 15,4 1-54-15,4 1-222 16</inkml:trace>
  <inkml:trace contextRef="#ctx0" brushRef="#br0" timeOffset="275151.7607">3210 11647 481 0,'-9'3'261'0,"-6"5"-25"0,2-4-24 16,6 2-25-16,7-4-14 16,8-2-21-16,14-1-10 15,16-3 5-15,17 0-15 16,22-1-39-16,-1 1-25 0,7 3-39 16,-11 0-8-16,-19 1-9 15,-7 0-67-15</inkml:trace>
  <inkml:trace contextRef="#ctx0" brushRef="#br0" timeOffset="275589.1656">4065 11077 1127 0,'0'-5'489'0,"0"-2"-299"15,3 12-59-15,5 25-96 16,3 17-32-16,8 37-3 15,0 14 2-15,-6 7 5 16,0 1 3-16,-11-20 2 16,-1-16 0-16,1-13-7 15,2-12-57-15,0-15-317 16</inkml:trace>
  <inkml:trace contextRef="#ctx0" brushRef="#br0" timeOffset="275917.2096">4600 11217 998 0,'-12'0'427'0,"-11"3"-224"16,-5 6-107-16,-2 4-36 15,-9 6 0-15,-4 4-14 16,-8 7-17-16,-4 5 8 16,10 2-39-16,8 2 7 0,13-4 12 15,9-3 1-15,11-7 15 16,9-2 0-16,17-2 4 16,10 2 3-16,22 1-5 15,6 3-7-15,-1-5-11 16,0-2-5-16,-11 0 46 15,1-3-119-15,-1 4-205 16</inkml:trace>
  <inkml:trace contextRef="#ctx0" brushRef="#br0" timeOffset="276408.4651">4750 11696 817 0,'0'-1'459'0,"-2"-3"-104"16,-2 7-200-16,3-3-51 15,0 0-75-15,-8 20-8 16,-18 43-6-16,14-27-3 0,-2 0-3 16,5-1-2-16,3-9 2 15,0-11 1-15,4-7 22 16,2-8 5-16,1-12-1 16,1-7-1-16,6-14-22 15,2-6-6-15,5-4-3 16,0 1-2-16,5 4-3 15,3 4-10-15,0 12 24 16,-1 6 5-16,-8 13 2 16,-3 5 10-1,-3 9-22-15,-1 6-2 16,3 10 1-16,2 3-2 16,7 4-3-16,-1 2 1 15,5-1-1-15,-4-5 1 16,-4-3 0-16,4-3 0 0,-12-11-45 15,-1-1-38-15,-5-12-145 16</inkml:trace>
  <inkml:trace contextRef="#ctx0" brushRef="#br0" timeOffset="276593.1484">4703 11828 1016 0,'14'-3'503'15,"8"-2"-168"-15,12 3-182 16,4 2-35-16,1 4-64 16,-2-1-19-16,-15 0-61 15,-2 3-523-15</inkml:trace>
  <inkml:trace contextRef="#ctx0" brushRef="#br0" timeOffset="278644.9568">5497 11415 838 0,'3'0'362'0,"12"0"-168"0,6-2-64 16,26 1-29-16,7-1-32 16,14 2-48-16,7 0-4 15,-12 5-61-15,-10 1-73 16</inkml:trace>
  <inkml:trace contextRef="#ctx0" brushRef="#br0" timeOffset="278894.9409">5553 11575 798 0,'4'0'342'0,"13"4"-136"15,8-4-42-15,16-2 13 16,10 2-33-16,15-1-56 16,-2 1-25-16,-7 0-27 15,-10-1-3-15,-18-3-11 16,-7 4-71-16</inkml:trace>
  <inkml:trace contextRef="#ctx0" brushRef="#br0" timeOffset="280458.9014">6745 11091 264 0,'0'-3'254'0,"1"-2"36"0,-1-6-29 16,-5 0-24-16,3-2-46 15,-2 3-19-15,1 3-52 16,5 5-32-16,-1 11-50 15,1 4-20-15,8 21-22 16,0 11 2-16,10 23 0 16,3 15 2-16,5 16 1 15,-8-5 3-15,-2-12 2 16,0-14 1-16,-5-24 0 16,1-7 0-16,-1-17 3 0,-2-11 7 15,0-14 17-15,4-7 17 16,-7-17 15-16,6-3-2 15,-8-22-15-15,1-10-17 16,6-14-19-16,-3-8-6 16,8 12-7-16,1 13-2 15,-8 26-4-15,1 14 1 16,-7 17-14-16,-3 9-1 16,6 20 0-16,-2 10 2 0,5 20 13 15,2 5 2-15,3 7 3 16,1 0 1-16,-1-11 1 15,4-5 1-15,-1-20 0 16,-3-4 1-16,1-15 3 16,0-5 3-16,3-5 3 15,1-9 2-15,3-7 7 16,-3-7 2-16,-1-9 2 16,5-3 1-16,-7-19-3 15,4-6 1-15,0-15-3 16,-1-4 0-16,-8 3-5 15,-1 13-5-15,-12 22-4 16,-4 8-2-16,-4 21-6 16,-1-2-3-16,0 6-37 15,1 3-75-15,7 8-462 16</inkml:trace>
  <inkml:trace contextRef="#ctx0" brushRef="#br0" timeOffset="281193.0636">7546 11781 492 0,'2'6'249'0,"9"9"-54"15,0 0-30-15,13-1-25 0,5-3-15 16,6-4-24-16,0-6-10 16,0-5-14-16,-6-4-4 15,-13-11-13-15,-3 2-1 16,-13-5-3-16,-7-1-2 15,-9 1-13-15,-6 2-7 16,-12 9-16-16,-1 6-8 16,-2 11-13-16,0 3-3 15,3 11-12-15,9 3 1 0,12 7 2 16,9 7 2-16,14 1 7 16,7-5 2-16,12-3 3 15,7-6 0-15,9-9 1 16,2-1 2-16,-2-8 3 15,-5-6-17-15,-10-7-50 16,-8-6-35-16,-7-7-47 16,-5-2 6-16,-6-5 45 15,-2 0 36-15,1-1 51 16,-6 5 24-16,1 7 38 16,3 8 21-16,0 8 30 15,7 7-7-15,6 11-26 16,-2 3-19-16,9 5-33 15,1 1-8-15,-1-4-7 16,2-1 4-16,-5-5-66 16,-2-3-64-16</inkml:trace>
  <inkml:trace contextRef="#ctx0" brushRef="#br0" timeOffset="281318.0792">8092 11809 851 0,'-9'-1'443'16,"-13"2"-136"-16,-8 5-94 15,-2 9-123-15,-4 5-41 16,0 7-37-16,10 2-8 0,4 3-108 16,8-1-196-16</inkml:trace>
  <inkml:trace contextRef="#ctx0" brushRef="#br0" timeOffset="281599.3406">8225 11586 1032 0,'5'-5'472'0,"0"-1"-216"16,1 1-89-16,-5 11-94 15,-1 8-31-15,-2 9-28 16,-4 10 1-16,-2 8-1 15,-2 1-3-15,3 7-4 16,2-1-1-16,9-1-2 0,3-3 1 16,4-14 0-16,3-1 1 15,0-12-1-15,3-4-2 16,-3-6-47-16,1-7-89 16</inkml:trace>
  <inkml:trace contextRef="#ctx0" brushRef="#br0" timeOffset="281809.8323">8138 11734 680 0,'6'-2'392'0,"15"-1"1"0,5 3-175 15,16 4-64-15,2 2-32 16,-4 0-58-16,-4 0-16 15,-7-4-23-15,-10 0 4 16,-4-5-128-16</inkml:trace>
  <inkml:trace contextRef="#ctx0" brushRef="#br0" timeOffset="289666.9344">9027 11514 352 0,'6'3'260'16,"3"2"16"-16,9-2-102 16,7 3-29-16,16-4-51 15,9 1-19-15,8-2-41 0,0-1-14 16,-10-6-54-16,-7-2-84 15</inkml:trace>
  <inkml:trace contextRef="#ctx0" brushRef="#br0" timeOffset="289979.4495">9099 11687 828 0,'16'-3'401'0,"25"-2"-150"15,7 3-46-15,2 1-75 16,-3 1-39-16,-12 0-49 16,-2 0-14-16,-10-1-10 15,-4 0-2-15,-4-1-106 16,-6-2-225-16</inkml:trace>
  <inkml:trace contextRef="#ctx0" brushRef="#br0" timeOffset="297146.8885">9993 11116 455 0,'2'-6'313'0,"1"-4"27"16,0 1-86-16,3 5-114 16,0 4-34-16,4 5-55 15,0 6-16-15,1 18-10 16,3 9-4-16,2 21-7 16,4 10-5-16,2 8-3 15,0-1 0-15,-3-12 4 16,0-10 1-16,-3-19 3 0,-2-10 2 15,-4-13 4-15,-1-6-11 16,-5-9 73-16,6-3 6 16,0-10 4-16,2-8 12 15,5-8-73-15,-4-8-9 16,1-17-10-16,3-3-2 16,-2-9-2-16,2 5-1 15,-5 13-2-15,-3 9 0 16,-7 14 9-16,2 9 3 15,-5 9 1-15,1 6-8 0,1 8-27 16,2 3-7-16,8 16-8 16,2 8 7-16,5 14 15 15,2 12 4-15,5 4 5 16,-2-1 1-16,3-8 2 16,0-10 1-16,-3-15 1 15,1-4 3-15,-8-17 9 16,-1-4 5-16,-2-4 7 15,-3-7 2-15,3-10-3 16,1-5-3-16,-1-18 0 16,0-13-11-16,0-14-5 15,3-5-3-15,-1 2-6 16,0 6 4-16,-4 19-2 16,-5 5-1-16,-5 20-7 15,-3 9-13-15,2 16-155 16,0 11-251-16</inkml:trace>
  <inkml:trace contextRef="#ctx0" brushRef="#br0" timeOffset="297624.2167">10863 11682 633 0,'0'5'335'16,"-5"7"-28"-16,4 6-153 15,-6 5-60-15,4 4-15 16,5 4-41-16,-2 1-14 15,6-1-11-15,-2-6-2 0,-3-10 1 16,3-5 2-16,-2-10 21 16,-1-2 8-16,0-8 23 15,-2-5 6-15,-1-9-13 16,1-8-6-16,0-3-21 16,-2-3-7-16,2 0-14 15,-2 3 13-15,-3 7 6 16,3 5 7-16,3 11 13 15,-2-2-16-15,7 7-19 16,3 1-14-16,6 4-16 16,8 2-5-16,8 1 5 15,3-1 6-15,5 0-28 16,3 2-23-16,1-2-105 16,3 3-108-16</inkml:trace>
  <inkml:trace contextRef="#ctx0" brushRef="#br0" timeOffset="297890.3244">10840 11777 766 0,'-5'4'337'0,"3"5"-160"16,4-1-12-16,15 1-11 15,13-6 6-15,13-3-11 16,5-2-24-16,-4-4-42 16,-7 1-25-16,-15 2-1 15,-6-1-85-15</inkml:trace>
  <inkml:trace contextRef="#ctx0" brushRef="#br0" timeOffset="298485.8895">11775 11220 869 0,'-4'-3'424'16,"0"1"-184"-16,1 3-83 15,2-1-110-15,1 4-33 16,0 26-11-16,6 52 2 16,0-29-1-16,3-2 1 0,-1-8 5 15,-1-5 1-15,1-9-12 16,-4-9-58-16,1-7-272 16</inkml:trace>
  <inkml:trace contextRef="#ctx0" brushRef="#br0" timeOffset="298673.3823">11619 11449 785 0,'9'-4'388'0,"18"-6"-99"15,5 2-63-15,11 7-61 16,4 1-26-16,5 1-56 15,1 2-26-15,-7-3-22 0,-3-2-5 16,-11-1-108-16</inkml:trace>
  <inkml:trace contextRef="#ctx0" brushRef="#br0" timeOffset="299639.4785">12480 11031 877 0,'1'0'362'0,"2"0"-186"16,5 13-111-16,1 6-14 0,4 12 16 16,2 8 0-16,3 15-23 15,-1 10-12-15,3 15-18 16,2 3-3-16,-4-9-2 16,4-11 1-16,-5-22 1 15,3-6 2-15,-3-14 2 16,-3-7 4-16,-1-9 21 15,-5-8 8-15,3-14 10 16,3-10 0-16,-2-16-19 16,3-14-9-16,0-18-12 15,-1-7-5-15,1-5-3 16,-4 12-5-16,-2 24-2 16,-3 12-5-16,-2 20 17 15,-2 4 4-15,-1 12-19 16,1 4-1-16,4 10-24 15,1 6-5-15,2 8 16 16,0 8 5-16,2 11 2 16,-2 5 1-16,4 10 3 0,-6 3 3 15,7-6 4-15,3 1 3 16,0-15 2-16,7-11-1 16,-2-7 0-16,-1-11 1 15,3-9 7-15,-3-3 4 16,-4-10 6-16,-1-4 1 15,-4-18 0-15,3-5-3 16,-4-21-5-16,0-4-3 16,-3-6-5-16,-1 0-2 15,-1 16-2-15,-6 5-1 0,1 15-3 16,1 6-1-16,-2 10-4 16,5 4-3-16,-3 7-65 15,-2 0-99-15</inkml:trace>
  <inkml:trace contextRef="#ctx0" brushRef="#br0" timeOffset="300857.7859">13348 11536 828 0,'-1'-2'379'0,"-2"1"-199"15,0 12-56-15,1 11-93 16,1 6 2-16,0 14 6 15,1 3-7-15,1-2 4 16,2-1-17-16,3-7 1 16,0-9-39-16,0-12-148 15,-1-5-142-15</inkml:trace>
  <inkml:trace contextRef="#ctx0" brushRef="#br0" timeOffset="301021.4844">13301 11514 779 0,'16'-1'368'16,"13"-2"-137"0,15 2-134-16,10 3-17 0,6 1-43 15,-4-1-16-15,-3 4-122 16</inkml:trace>
  <inkml:trace contextRef="#ctx0" brushRef="#br0" timeOffset="301229.752">13368 11707 835 0,'11'0'388'16,"18"-1"-183"-16,8-1-67 0,10 1-85 15,1 1-25-15,-5 0-253 16</inkml:trace>
  <inkml:trace contextRef="#ctx0" brushRef="#br0" timeOffset="301905.8071">13729 11917 360 0,'-1'-8'287'0,"3"-6"35"0,0-4-89 15,-1 2-26-15,-1-2-57 16,-10 1-26-16,-13 3-53 16,0 3-22-16,-5 7-32 15,0 7-11-15,4 6-12 16,4 4-3-16,3 2-2 15,6 1-1-15,12 2-3 16,1-1 0-16,10-3 2 0,4 0 2 16,0-8-1-16,3-3-1 15,2-3-12-15,0-7-10 16,7-3-11-16,-3 2 4 16,-7-2 16-16,-1 4 12 15,-10 3 11-15,-4 2 0 16,-2 7 4-16,-1 3 1 15,-2 7 9-15,1 5 2 16,-3 8-3-16,-2-2 2 0,-6 0 2 16,-1 2 1-16,-11-8 0 15,3 2 1-15,-4-8 3 16,-4-4 16-16,2-8 12 16,-6-10 2-16,8-7-6 15,4-8-21-15,15-2-47 16,7 5-41-16,16 3-222 15</inkml:trace>
  <inkml:trace contextRef="#ctx0" brushRef="#br0" timeOffset="302333.648">13849 12007 684 0,'0'2'377'0,"0"0"-107"16,2 2-75-16,-2-4-92 15,0 0-26-15,5 4-12 16,14 11-13-16,35 30-31 31,-28-27-6-31,-8-3-5 0,-1 0-1 16,-6-2-77-16,-3-6-69 15</inkml:trace>
  <inkml:trace contextRef="#ctx0" brushRef="#br0" timeOffset="302490.1433">14023 12020 640 0,'-7'0'424'0,"-7"2"25"0,-5 10-240 31,10-7-49-31,1 1-70 0,-32 18-28 0,-6 9-39 16,2 2-21-16,22-13-505 15</inkml:trace>
  <inkml:trace contextRef="#ctx0" brushRef="#br0" timeOffset="303304.4306">14574 11140 1019 0,'0'6'399'0,"1"14"-263"16,4 11-40-16,-2 19-8 15,0 11-19-15,0 6-27 16,-3-6-9-16,4-8-13 15,1-12 0-15,1-17-72 16,-2 0-87-16</inkml:trace>
  <inkml:trace contextRef="#ctx0" brushRef="#br0" timeOffset="303462.1847">14320 11344 1127 0,'5'0'443'16,"15"0"-285"-16,14 0-38 16,30 3-35-16,9-3-13 15,12-2-33-15,2-3-5 16</inkml:trace>
  <inkml:trace contextRef="#ctx0" brushRef="#br0" timeOffset="304242.9832">15372 10964 745 0,'-2'-3'418'16,"2"3"-80"-16,3 12-199 15,7 16-115-15,7 12-7 16,4 12 27-16,0 11-1 0,2 17-6 16,-3-1-9-16,6 6-11 15,-4-8-3-15,-2-25 0 16,1-11 2-16,-9-20 6 15,1-12 7-15,-2-9 21 16,-3-8 7-16,3-17 11 16,2-9-3-16,-1-23-14 15,1-11-5-15,-1-17-16 16,-1 4-7-16,0 11-14 16,-2 13-5-16,-3 20 4 15,-1 10 2-15,-3 16-2 16,3 5-13-16,1 10-16 15,3 6-7-15,7 12 1 16,2 6 12-16,9 11 9 16,-1 3 2-16,6 8 4 15,-1 1 2-15,-3-5 1 16,0-1 1-16,-11-12 0 16,1-3 0-16,-3-9 2 0,-5-7 1 15,0-9 3-15,-1-3 4 16,-1-7 3-16,4-4 1 15,1-13 4-15,5-10-3 16,0-17 4-16,-6-8 0 16,2-10-2-16,-5-2-1 15,-3 5-11-15,1 6-4 16,-1 17-7-16,-4 13-5 0,2 14 16 16,-3 10-94-16,2 15-205 15</inkml:trace>
  <inkml:trace contextRef="#ctx0" brushRef="#br0" timeOffset="304696.0486">16332 11501 913 0,'0'1'391'0,"-1"6"-210"0,-2 2-62 16,0 7-75-16,-1 3 4 15,2 4-5-15,1 3-7 16,1-1-8-16,1-2-2 15,5-6-3-15,-1-7-3 16,-3-10 30-16,-2-3 3 16,-5-13 0-16,-2-4 0 15,-4-10-21-15,-1-6 6 0,-2-10 6 16,3-3-2-16,6 4-16 16,5 4-13-16,10 10-15 15,5 6-5-15,4 5-6 16,5 4-3-16,10 7-4 15,3 2 1-15,6 8 6 16,2 3-33-16,-3 2-147 16,1 0-156-16</inkml:trace>
  <inkml:trace contextRef="#ctx0" brushRef="#br0" timeOffset="304930.3192">16334 11511 961 0,'2'2'423'0,"5"-5"-190"15,14 1-135-15,10 2-42 16,11 0-17-16,2 6-12 15,-5 1-1-15,-2-2-62 16,-10 8-275-16</inkml:trace>
  <inkml:trace contextRef="#ctx0" brushRef="#br0" timeOffset="305461.6176">16632 11697 400 0,'3'0'259'0,"5"0"6"16,4 0-28-16,-7-6-29 15,5 3-29-15,-7-9-53 16,-1 3-15-16,-5-5-31 16,-7-2-16-16,-8 0-14 0,4 2-13 15,-5 3-29-15,4 7-12 16,3 11-18-16,-1 2-3 16,8 9 2-16,-3-1 6 15,10 1 7-15,9 4 1 16,0-3-3-16,5-4 1 15,-1-10 5-15,-1-1 5 0,0-8 7 16,2 1 3-16,-7-2-4 16,-1 1-5-16,0 9-9 15,-1 2-2-15,6 12-1 16,-3 2 3-16,-4 4 5 16,-7 3 3-16,-11 3 5 15,-8 0 4-15,-6 0 6 16,1-2 0-16,-5-15 7 15,3-7 3-15,4-14-2 16,6-10-9-16,7-7-61 16,7 1-52-16,6 1-175 15,4 4-149-15</inkml:trace>
  <inkml:trace contextRef="#ctx0" brushRef="#br0" timeOffset="305961.3296">16877 11742 903 0,'0'0'400'0,"0"2"-215"16,-1-1-56-16,0-1-74 16,0 0-16-16,-2 10-7 15,0 12-13-15,2 28-11 16,8-31 1-16,4-7 5 16,4-1 6-16,3-11 6 15,-5-6 1-15,4-4 0 16,-6-5-2-16,-2-3-5 15,3 2-3-15,-3 5-2 16,-6 3-2-16,0 9-16 16,-3 5-3-16,0 11-6 15,2 2-2-15,2 11 12 16,-3 7-1-16,3 7 0 16,1 2 1-16,-4-4 1 15,1-2 1-15,-6-11 5 16,-7-3 0-16,-5 0 34 0,-8-5 16 15,-7-4 23-15,-6-9 13 16,2-8-16-16,5-6-14 16,12-10-31-16,9-2-42 15,9-7-123-15,6 2-108 16</inkml:trace>
  <inkml:trace contextRef="#ctx0" brushRef="#br0" timeOffset="306602.1769">17591 11102 914 0,'-1'2'377'16,"1"5"-175"-16,-2 13-128 15,5 10-20-15,6 16 3 16,0 7-20-16,10 9-15 16,-3-2-2-16,-3-10-2 15,-3-8 4-15,-4-16-11 16,-4-7-37-16,-2-12-185 16</inkml:trace>
  <inkml:trace contextRef="#ctx0" brushRef="#br0" timeOffset="306789.6333">17403 11322 581 0,'6'-2'358'0,"10"-3"-3"16,6 0-84-16,10 2-55 16,7 3-25-16,12 0-52 15,7 1-36-15,10-1-53 16,1-5-24-16,-5-3-61 15</inkml:trace>
  <inkml:trace contextRef="#ctx0" brushRef="#br0" timeOffset="307590.159">18527 10859 1071 0,'-1'-4'442'15,"1"4"-300"-15,3 12-69 16,4 29-62-16,2 14-11 0,3 16 19 16,4 10-1-16,8 8-4 15,9 4-4-15,1 0 1 16,-2-12 1-16,-6-28 7 16,-5-11 1-16,-5-29 9 15,-3-5 11-15,0-13 18 16,0-13 3-16,3-18-2 15,5-14-11-15,-2-28-14 16,0-11-3-16,-10-13-5 16,-2 0-5-16,-5 7-7 0,-1 11 5 15,4 22 4-15,-4 15 1 16,6 25-6-16,1 8-19 16,1 17-29-16,5 10-5 0,-1 19-4 15,3 13 11-15,0 16 16 16,-2 5 2-16,-1 5 6 15,-2 2 3-15,0-3 1 16,2 2 3-16,-2-11 2 16,1-8 1-16,2-20 3 15,-1-7 5-15,7-22 13 16,-2-8 3-16,5-15 5 16,2-11-1-16,1-11-6 15,1-2-1-15,-2-11 2 16,-2-2-2-16,-7-7-4 15,-3-1-5-15,-8-1-10 16,-4 2-5-16,-3 12-10 16,-4 10-6-16,-2 19-72 15,-1 12-70-15</inkml:trace>
  <inkml:trace contextRef="#ctx0" brushRef="#br0" timeOffset="308140.1711">19386 11409 745 0,'2'-3'392'16,"0"0"-115"-16,0 8-88 15,-2-5-104-15,2 12-22 16,11 48-17-16,-9-27-10 16,-3-2-13-16,0-5-2 15,1-4-3-15,1-3-1 16,-4-10 2-16,-3-6 9 16,4-5 20-16,-1-6 2 15,5-6 2-15,2-3-10 0,5-9-22 16,4 0-5-16,2-3-7 15,2 4-4-15,-5 5 4 16,-3 9 4-16,-4 8-1 16,-2 4 0-16,-1 16-3 15,-1-1-3-15,4 12 5 16,2 1-1-16,0-2-4 16,4-3 0-16,1-4 2 15,-2-2 1-15,-4-8 48 16</inkml:trace>
  <inkml:trace contextRef="#ctx0" brushRef="#br0" timeOffset="318942.2892">2155 12888 778 0,'-13'-5'350'0,"-13"-3"-150"0,-6 6-45 15,-3 8-67-15,-1 8-23 16,-2 9-55-16,1 2-10 16,13 3-3-16,13-1-4 15,22 1 1-15,11-6 3 16,17-7 2-16,2-5 3 0,5-7 7 15,1 1 1-15,-14-2 3 16,-4-2 1-16,-21 3 8 16,-10-1 3-16,-18 0 10 15,-10 3 7-15,-11 5 4 16,-6 1-1-16,-5 13-18 16,-1 2-11-16,8 9-21 15,8 2-9-15,21 4-2 16,13 0 1-16,21-5 6 15,15-2 3-15,17-10 6 16,4-9 3-16,8-9 3 31,-3-6 1-31,-6-16 5 0,-2-1 2 16,-14-9 5-16,-9 0 2 0,-14 8-5 16,-7 3-9-16,-6 15-11 15,-1 7-4-15,0 14 0 16,-3 7 6-16,-5 4 3 15,1-1 2-15,-1-7 3 16,2-6 1-16,4-11 15 16,2-9 2-16,1-15 0 15,1-10 3-15,7-17-16 16,-1-4-5-16,13 1-6 16,7 5 1-16,4 13 10 15,2 8 3-15,-6 16 0 16,-2 9-6-16,-7 13-9 15,0 8-2-15,-10 12 1 16,0 5 1-16,-5 2-49 16,0-2-68-16</inkml:trace>
  <inkml:trace contextRef="#ctx0" brushRef="#br0" timeOffset="319426.9711">2810 13244 748 0,'-13'-8'397'0,"-10"-6"-106"0,2 6-169 16,6 5-42-16,4 7-74 16,4 8-18-16,10 5-14 15,5 0 4-15,12 3 11 16,4-5 7-16,6-3-5 15,-2-3-9-15,-4-7-3 16,-8-1 4-16,-12-2 20 16,-5-5 13-16,-13-1 17 15,-7 2 6-15,-9 0 15 16,1 4-1-16,2 5-16 16,1 5-14-16,10 6-30 15,2 2 2-15,10 6 4 16,4 2 2-16,8-3 9 15,7 1-3-15,7-8 1 16,2-6 2-16,5-6 4 0,1-7 4 16,0-11 4-16,1-3 1 15,-4-9 0-15,-2-1 1 16,-8-1 25-16,-6 2 17 16,-5 13 25-16,-4 6-4 15,0 15-33-15,-2 8-19 16,-2 11-33-16,2 5 2 15,4 1-3-15,-1 0-40 0,7-5-173 16</inkml:trace>
  <inkml:trace contextRef="#ctx0" brushRef="#br0" timeOffset="319755.2174">3404 13266 924 0,'-18'-14'471'0,"-26"-12"-134"16,5 1-105-16,4 16-121 15,1 8-37-15,13 14-51 16,-1 6-16-16,12 11-9 16,7 5-3-16,12 2 0 15,8 0 0-15,10-8 3 16,1-9 1-16,4-13 3 15,1-6 3-15,-4-13 6 16,-3-8 4-16,-11-13 8 16,-7-7 4-16,-8-13 6 0,-2-4 2 15,2-11 5-15,1-3-3 16,11 5-6-16,3 2-8 16,6 20-24-16,-3 12-8 15,4 21-29-15,0 11-75 16</inkml:trace>
  <inkml:trace contextRef="#ctx0" brushRef="#br0" timeOffset="320099.9796">3558 13206 931 0,'4'-2'433'0,"6"2"-168"15,6 3-66-15,1 10-62 16,1 4-23-16,-3 5-34 16,-5 5-5-16,-4-1-11 15,-5 0-9-15,-1-6-19 16,-2-6-9-16,2-9-9 16,2-8-2-16,6-16-11 0,5-4-8 15,7-11-14-15,2 4-2 16,8 7 3-16,-1 3 6 15,-2 13 4-15,-2 5 2 16,-5 12 2-16,-5 4 2 16,-6 11 1-16,-1 4 1 15,-8 1 4-15,1 0-46 16,-2-6-188-16,1-5-367 16</inkml:trace>
  <inkml:trace contextRef="#ctx0" brushRef="#br0" timeOffset="320240.8816">3817 12844 1493 0,'2'-2'625'0,"1"-2"-394"16,1 11-95-16,-2 20-114 16,0 7-20-16,-2 16 395 15</inkml:trace>
  <inkml:trace contextRef="#ctx0" brushRef="#br0" timeOffset="321115.3929">5772 12835 730 0,'-19'-1'385'0,"-27"0"-93"0,-9 1-45 16,-9-2-78-16,4 2-40 15,7 3-59-15,7 0-45 16,13 6-35-16,5 1-6 15,19 0-23-15,10 2-2 16,23-1-1-16,6 2 4 16,21 5 25-16,2 3 4 15,8 8 8-15,0 0 1 16,-19-1 8-16,-12 4 5 0,-35 2 17 16,-19 2 2-16,-29 10 0 15,-6-2-6-15,-2 3-13 16,0 1-3-16,14-7-1 15,2-5 11-15,16-16 5 16,14-2 1-16,21-9 13 16,14-1-5-16,19 1 0 15,11-3-3-15,11 3-14 16,6-2-7-16,9 1-5 16,1 1-43-16,-4-3-269 15</inkml:trace>
  <inkml:trace contextRef="#ctx0" brushRef="#br0" timeOffset="321490.6541">6002 12987 892 0,'-1'-3'473'15,"0"4"-111"-15,-3 7-162 16,9 23-110-16,1 6-26 15,8 14-24-15,1 9-10 0,-3 6-14 16,1 5-1-16,-7-8 0 16,-1-9 1-16,-3-18 0 15,-1-12 0-15,-1-16 14 16,-1-8 4-16,-4-16 3 16,-2-11 4-16,-6-25-10 15,3-11-5-15,-5-13-2 16,0-2-7-16,6-4-11 15,-2 2-4-15,11 10-10 16,0 10-5-16,9 21-3 16,1 10-3-16,12 15-3 15,9 6 1-15,14 6 2 16,8 1 49-16,13 4-165 16,5 3-116-16</inkml:trace>
  <inkml:trace contextRef="#ctx0" brushRef="#br0" timeOffset="321709.0066">6072 13215 1370 0,'13'-3'535'0,"10"-2"-360"0,24 3-124 16,11 2-15-16,15 5-25 15,-3 3 34-15,-2-3-210 16</inkml:trace>
  <inkml:trace contextRef="#ctx0" brushRef="#br0" timeOffset="322083.8931">6688 13137 972 0,'19'0'435'0,"7"-1"-228"0,20 1-105 16,4 1-18-16,-1-1-55 16,3 1-7-16,-9 3-106 15,0 1-131-15</inkml:trace>
  <inkml:trace contextRef="#ctx0" brushRef="#br0" timeOffset="322286.962">6784 13237 941 0,'21'-4'453'16,"7"0"-189"-16,17 4-122 15,1 2-42-15,3 8-59 16,0-1-13-16,-9-1-73 0,-9 2-117 15</inkml:trace>
  <inkml:trace contextRef="#ctx0" brushRef="#br0" timeOffset="322537.0965">6386 13514 749 0,'6'3'455'16,"7"7"18"-16,6 10-317 15,1 3-19-15,5 5-64 16,0 1-22-16,0-3-29 15,-5 0-40-15,-2-3-205 16</inkml:trace>
  <inkml:trace contextRef="#ctx0" brushRef="#br0" timeOffset="322677.7503">6605 13485 1290 0,'-21'8'541'0,"-18"4"-314"15,1 13-144-15,4 5-29 16,5 3-1-16,3 3-101 16</inkml:trace>
  <inkml:trace contextRef="#ctx0" brushRef="#br0" timeOffset="323177.3901">7614 13017 816 0,'-5'-16'456'0,"-9"-16"-75"16,-3-2-89-16,-7 20-125 16,-5 6-56-16,-5 24-80 0,-3 14-22 15,7 17-17-15,4 9-1 16,18 6 1-16,7 3-2 15,14-1 2-15,13 0-1 16,17-15 2-16,12-7 3 16,19-26 2-16,1-10 3 15,-2-24 12-15,-11-9 8 16,-22-19 18-16,-11-7 9 16,-20-3 3-16,-9-1-2 0,-18 8-6 15,-9 4-1-15,-13 8-13 16,-2 9-7-16,1 9-49 15,2 4-43-15,10 16-149 16,4 6-192-16</inkml:trace>
  <inkml:trace contextRef="#ctx0" brushRef="#br0" timeOffset="323467.1766">7779 13025 1212 0,'0'0'576'15,"-9"2"-264"-15,-2 11-80 16,-12 16-131-16,-10 7-40 16,-9 24-26-16,-6 10-11 0,3 14 9 15,3 3-84-15</inkml:trace>
  <inkml:trace contextRef="#ctx0" brushRef="#br0" timeOffset="344726.6916">8484 13347 985 0,'6'9'415'16,"0"17"-220"-16,-6 3-30 15,-16 9-48-15,-9-2-27 16,5-7-217-16</inkml:trace>
  <inkml:trace contextRef="#ctx0" brushRef="#br0" timeOffset="348910.4448">8993 13142 977 0,'9'-2'390'0,"12"2"-245"15,-1 8-19-15,-2 13-41 0,-7 5-12 16,-7 6-34-16,-2 0-8 15,-2-4-8 1,0-6-5-16,1-12 6 16,-1-10-1-16,2-16-8 15,7-6-3-15,8-7-14 16,5 4-6-16,1 10 3 16,1 4 7-16,-3 17 10 15,0 6 5-15,-4 10 12 16,-6 3-2-16,-4 4-5 0,-2-3-3 15,3 1-25-15,3-4-104 16</inkml:trace>
  <inkml:trace contextRef="#ctx0" brushRef="#br0" timeOffset="349269.7465">9930 13169 968 0,'9'-1'363'0,"23"-1"-247"16,7-2-73-16,15 0 0 15,2-1-9-15,-5 0-15 16,-7 2 0-16,-21 0 5 15,-9-1 8-15,-17-4-2 16,-8 1-2-16,-18 2-5 16,-4 3-8-16,-9 10-6 15,2 5-1-15,13 9-6 16,6 3-3-16,15 2-4 0,6 0-4 16,13 0-1-16,10-2 2 15,14 1 5-15,8-3-3 16,6-4-152-16,-1-3-118 15</inkml:trace>
  <inkml:trace contextRef="#ctx0" brushRef="#br0" timeOffset="349514.6544">10678 13130 967 0,'0'-2'471'0,"-6"2"-200"0,-5 1-52 16,-12 13-94-16,-9 4-45 15,-11 6-32-15,0 3-16 16,5-8-17-16,4-5-1 15,6-14-27-15,5-5-12 16,6-12-18-16,4-1-12 16,12-3 15-16,1 0 5 0,12 9 19 15,5 1 11-15,6 15 15 16,3 7 6-16,5 11-1 16,4 7-2-1,-2 1-5-15,1 5 2 0,-3-7-113 16</inkml:trace>
  <inkml:trace contextRef="#ctx0" brushRef="#br0" timeOffset="349686.4941">10818 13131 1290 0,'11'13'525'15,"8"10"-358"-15,15 16-79 16,3 12-33-16,2 11-39 15,-5 0-3-15,-13-1-47 16,-3-11-89-16</inkml:trace>
  <inkml:trace contextRef="#ctx0" brushRef="#br0" timeOffset="349858.3231">11105 13148 1160 0,'-20'9'540'0,"-16"4"-220"16,-7 18-177-16,-2 8-47 0,-1 22-56 16,-2 4-20-16,10 9-42 15,4 1-53-15,8-16-314 16</inkml:trace>
  <inkml:trace contextRef="#ctx0" brushRef="#br0" timeOffset="350243.0518">11217 13112 1260 0,'-2'0'533'0,"1"1"-285"16,1 13-150-16,1 3-45 0,5 9-23 15,3 4-4-15,4 0-14 16,3-3-2-16,3-6-3 16,1-8 1-16,9-10 3 15,2-4 4-15,-1-17 6 16,-3-4 4-16,-10-8-61 15,-5-2-53-15,-9-2-143 16,-4 1-53-16,-12 4 37 16,-3 4 49-16,-5 4 182 15,0 5 66-15,7 8 61 0,0 0 9 16,9 7-46-16,3 0-33 16,2 1-205-16</inkml:trace>
  <inkml:trace contextRef="#ctx0" brushRef="#br0" timeOffset="350883.4994">11553 13144 908 0,'15'-1'395'16,"9"-4"-193"-16,16 5-143 16,5 0-6-16,-3 2-34 15,1 0-5-15,-11-2-2 16,-6 1 2-16,-10-1 11 15,-12 0 2-15,-11-1-8 0,-6 1-4 16,-13-2-13-16,-3 2-4 16,3 6-4-16,-1 5-2 15,8 8-5-15,6 4-1 16,8 5 2-16,5-2 4 16,12 0 7-16,6-3 5 15,5-7 14-15,6-6 5 16,-2-12 9-16,-3-10 3 15,1-8 3-15,-3-7 2 0,-7-3 3 16,-1 1 2-16,-6 6 5 16,-3 7-4-16,-2 9-18 15,0 7-8-15,-2 8-13 16,1 3-2-16,-1 7 4 16,-1 1 1-16,0-1-2 15,0-3-1-15,1-7 1 16,2-3 5-16,0-9 7 15,4-6 1-15,6-7-2 16,1-4-9-16,6 1 11 16,1 4 0-16,1 12 4 15,1 4 4-15,-1 9-19 16,-3 7-4-16,-1 5-5 16,-7 3 0-16,-4 6-1 15,0 0-52-15,0-1-225 16</inkml:trace>
  <inkml:trace contextRef="#ctx0" brushRef="#br0" timeOffset="351196.0388">12217 13080 1305 0,'3'3'446'0,"8"1"-414"16,4 2-9-16,14-2-1 15,4-3-5-15,3-1-5 16,3-5 1-16,-10-3 2 16,-5 0 4-16,-9-7 3 15,-7 2 1-15,-5 2-4 16,-4 2-5-16,-8 10-2 16,-3 4 2-16,-7 9 2 15,0 2 0-15,-3 8-6 16,3 2-6-16,7 5-6 15,7 3-1-15,11-3 18 16,10-4-50-16,13-8-99 16,5-6-77-16</inkml:trace>
  <inkml:trace contextRef="#ctx0" brushRef="#br0" timeOffset="351430.2676">12831 13140 967 0,'-4'5'483'0,"-11"7"-168"0,-4 3-69 15,-13 3-113-15,2 0-50 16,0-3-55-16,-2-5-9 16,8-9-28-16,-1-7-11 15,2-14-9-15,4-4-4 16,8-5 13-16,5 3 3 16,14 6 16-16,6 3 9 15,12 11 27-15,4 5 11 16,1 11 5-16,4 11-5 0,-9 7-15 15,-2 5-6-15,-8 1 23 16,-3-2-66-16</inkml:trace>
  <inkml:trace contextRef="#ctx0" brushRef="#br0" timeOffset="351803.9822">13762 13101 985 0,'0'8'416'15,"0"6"-187"-15,0 14-188 16,2 5-5-16,-2 8-16 15,5-3-8-15,1-2-95 16,2-3-291-16</inkml:trace>
  <inkml:trace contextRef="#ctx0" brushRef="#br0" timeOffset="352147.7032">13939 13115 1228 0,'-13'1'483'0,"-19"1"-342"0,-5 5-45 16,1 4-65-16,2-1-15 16,14 5-19-16,7-1-9 15,10 2-10-15,6 3-4 16,18-3-1-16,6 0 4 16,17-5 11-16,6 1 5 15,4-6 8-15,1-2 3 0,-12-7 3 16,-4-4 1-16,-10-7-4 15,-5-3 0-15,-4-5 3 16,-7-6 3-16,-11 2 25 16,-2 1 21-16,-5 8 31 15,2 7 5-15,-3 12-23 16,0 3-23-16,5 12-36 16,0 3-9-16,6 5 1 15,-3 4-2-15,2-3 2 16,-1 0-16-16,0-6-174 15</inkml:trace>
  <inkml:trace contextRef="#ctx0" brushRef="#br0" timeOffset="352287.9145">14123 12868 1465 0,'-1'-3'512'15,"-3"-3"-472"-15,3 6-111 16</inkml:trace>
  <inkml:trace contextRef="#ctx0" brushRef="#br0" timeOffset="352501.6396">14317 13055 1041 0,'11'12'483'0,"13"14"-212"0,-1 3-102 15,-2 3-61-15,-2-2-32 16,-8-3-22-16,2-8-8 16,-2-6-20-16,1-8 7 15,5-13 13-15,5-6 11 16,1-15 1-16,-2-5-10 16,0 0-9-16,-7 2-72 15,-1 6-194-15</inkml:trace>
  <inkml:trace contextRef="#ctx0" brushRef="#br0" timeOffset="352798.8756">14727 13087 1064 0,'8'-2'481'0,"13"2"-227"15,0 7-47-15,-4 6-77 16,-3 6-15-16,-11 4-24 15,0-1-20-15,-6-1-21 16,0-6-19-16,2-6-17 16,-3-7 3-16,8-7 3 15,5-6-1-15,2-11-3 16,7 2-8-16,2-5-11 0,3 4-2 16,6 13-7-16,0 4 3 15,-4 13 7-15,-3 2 2 16,-8 5 8-16,-3 3-1 15,-2 6-4-15,-2 6 20 16,-4-4-174-16,0 0-112 16</inkml:trace>
  <inkml:trace contextRef="#ctx0" brushRef="#br0" timeOffset="353400.706">15372 13057 856 0,'-18'-10'523'16,"-15"-8"-2"-16,1 8-388 15,0 7-40-15,1 10-84 16,5 9-10-16,11 8-14 16,0 0-2-16,15 1 1 15,2-5 1-15,10-2 8 16,10-6 5-16,9-6 7 15,0-4 4-15,1-7 4 16,-4-5 1-16,-9-2-1 16,-3-4-1-16,-4 9-11 0,-3 0-6 15,-2 11-7-15,1 4-1 16,0 4 4-16,0 5 7 16,2-4 3-16,0 3 2 15,1-6 6-15,2-8 4 16,1-4 6-16,0-9 1 15,2-6-1-15,5-3-4 16,-3-2 19-16,1-3 2 0,-1 7 0 16,-10 1 2-16,1 14-27 15,1 5-3-15,-6 7-2 16,4 11-1-16,-3 1 3 16,-2 5-1-16,2-4 0 15,1-2-2-15,4-9 0 16,2-6-6-16,3-11-14 15,-4-8 0-15,5-7 0 16,4 1 7-16,3 1 9 16,5 8-4-16,4 1-10 0,0 6 0 15,3 8-3-15,-1 6 6 16,0 5 28-16,-8 2 6 16,-8-1 47-16,-6-1 19 15,-15 0 5-15,-8-6 0 16,-11-3-49-16,-5-4-65 0</inkml:trace>
  <inkml:trace contextRef="#ctx0" brushRef="#br0" timeOffset="354216.2934">16743 12977 990 0,'4'-7'427'0,"3"-7"-220"0,19 2-116 16,14 4-29-16,15-1-27 16,3 3-6-16,-4 1-15 15,-8 1-2-15,-20 1 0 16,-6-2 0-16,-13 5 1 15,-7 2 1-15,-9 6-2 16,-8 4 0-16,-3 8-3 16,-4 3-6-16,2 7-6 15,5 0-5-15,14 2-3 16,9 0-1-16,16-8 2 16,7-3 2-16,9-11 2 15,2-4 4-15,4-8 5 16,-3-7 3-16,-2-11 3 15,1-1 1-15,-9-2 2 0,-5 0 1 16,-10 4 18-16,-10-2 18 16,-13 5 22-16,-9 4 4 15,-10 5-11-15,-2 6-22 16,0 3-32-16,3 5-10 16,5 6-14-16,5 1-2 15,7 3 0-15,8 0 2 16,12 0 5-16,5-1 3 0,11-6 8 15,-1-2 5 1,3-10 6-16,-2-3 2 0,-4-6-2 16,0-1 1-16,-9 3-4 15,-1-1 1-15,-7 6-5 16,-2 2-8-16,-3 5-5 16,2 4-6-16,6 6-1 15,3-2 9-15,10 4 2 16,-3-2 5-16,9-7 32 15,-1-5 23-15,-2-8 44 16,0-6 23-16,-18-7-6 16,-6 0-23-16,-6-1-53 15,-8 6-54-15,6 10-129 16</inkml:trace>
  <inkml:trace contextRef="#ctx0" brushRef="#br0" timeOffset="359540.2805">18581 12904 525 0,'-8'-8'376'16,"-6"-7"20"-16,-7 10-183 0,-2 5-43 15,-4 13-98-15,-2 9-34 16,7 17-52-16,6 6-9 16,18 5 4-16,11-9 6 15,17-11 13-15,8-8 5 16,2-13 12-16,2-8 31 16,-12-10 50-16,-11-8 22 15,-19-11 11-15,-10 1-26 16,-13-1-55-16,-8 0-24 15,0 8-46-15,1 3-87 0</inkml:trace>
  <inkml:trace contextRef="#ctx0" brushRef="#br0" timeOffset="359821.473">18826 12931 1063 0,'-12'-3'476'0,"-9"0"-243"16,2 6-105-16,7 16-102 15,4 3-27-15,10 6-14 0,9 1 2 16,11-1 11-16,8-5 3 16,10-3 4-16,3-7 4 15,-4-11 42-15,-3-4 40 16,-11-14 50-16,-8-3 16 15,-8-8-29-15,-5 3-37 16,-9-3-49-16,-2 1-23 16,-11 12-80-16,-2 6-99 0</inkml:trace>
  <inkml:trace contextRef="#ctx0" brushRef="#br0" timeOffset="360121.2255">19405 12893 1131 0,'-10'-12'500'0,"-11"-5"-255"16,2 6-90-16,0 11-91 16,3 8-42-16,2 12-40 15,2 10-4-15,4 9 2 0,2 4 6 16,7-1 9-16,5-7 2 15,10-8 4-15,5-8 4 16,5-8 7-16,5-7 15 16,-5-8 56-16,-6-6 15 15,-13-10 13-15,-7-1-10 16,-9-2-56-16,-9 0-20 0,-5 4-74 16,1 8-89-1</inkml:trace>
  <inkml:trace contextRef="#ctx0" brushRef="#br0" timeOffset="360281.4941">19518 12913 1320 0,'19'-2'482'0,"21"-4"-406"15,4 2-23-15,6 2-37 0,-5 0-5 16,-6 2-84-16,-7-1-164 15</inkml:trace>
  <inkml:trace contextRef="#ctx0" brushRef="#br0" timeOffset="360422.0867">19660 12887 769 0,'-1'15'345'15,"1"16"-170"-15,0 5-25 16,5 2-62-16,3-3-29 0,2 0-31 15,4-6-3-15,-5-8-136 16,0-8-294-16</inkml:trace>
  <inkml:trace contextRef="#ctx0" brushRef="#br0" timeOffset="360696.3038">19823 12957 985 0,'8'2'489'16,"3"2"-156"-16,-3 7-182 15,-1 8-28-15,-8-2-51 16,-1 5-11-16,-4-6-27 16,0-2-13-16,6-6-13 15,2-9-2-15,10-7-6 16,8-4-5-16,4-10 0 0,4 2-1 0,-2 0 2 16,-4-2 2-16,-2 13-1 15,-3 3 1-15,-4 12 2 16,-4 7 4-16,-5 7 2 15,2 11 1-15,-6 1-1 16,0-2 17-16,0-5-175 16,-3-4-150-16</inkml:trace>
  <inkml:trace contextRef="#ctx0" brushRef="#br0" timeOffset="360821.7713">19998 12697 1218 0,'0'-7'527'0,"-1"-3"-302"0,1 3-111 16,6 14-105-16,-1 6-35 15</inkml:trace>
  <inkml:trace contextRef="#ctx0" brushRef="#br0" timeOffset="361038.1605">20227 12795 1037 0,'-3'4'553'0,"-2"5"-39"0,3 26-396 15,3 16-57-15,7 16-27 16,1 9-10-16,1 1-12 16,-3-1-2-16,-6-3 0 15,-2-3 2-15,-1-15 0 16,2-6 0-16,2-19-92 15,1-13-57-15</inkml:trace>
  <inkml:trace contextRef="#ctx0" brushRef="#br0" timeOffset="361194.3711">20216 13105 1083 0,'2'-3'441'0,"7"-2"-246"16,9 2-95-16,12 2-67 15,5 0-2-15,8 0-24 16,2-1-16-16,-1-4-172 0,2 0-163 16</inkml:trace>
  <inkml:trace contextRef="#ctx0" brushRef="#br0" timeOffset="361429.0204">20712 12995 412 0,'9'1'341'16,"5"4"81"-16,-7 3-53 15,-15 5-104-15,-10 2-46 16,-8 1-82-16,-5 1-39 15,-1-3-56-15,2-3-12 16,3-11-7-16,5-2 0 0,6-14-6 16,2-2-8-16,8-11-15 15,4-1-7-15,8 1-7 16,10 5-5-16,7 14 4 16,4 10 4-16,5 20 9 15,-5 7 8-15,2 11 6 16,0 0 1-16,-4-7-1 15,4 0 1-15,-5-8-78 16,-1-5-80-16</inkml:trace>
  <inkml:trace contextRef="#ctx0" brushRef="#br0" timeOffset="361959.8352">20964 12936 979 0,'0'-4'430'0,"2"-7"-239"0,8 2-54 15,8-2-83-15,7 0-31 16,8 4-19-16,1 2-2 16,-7 3 3-16,-8 0-2 15,-14 3 0-15,-8 5 6 16,-16 8 2-16,-4 3 2 0,0 10-5 15,0 0-7-15,14 4-7 16,8 2-1-16,12-6 2 16,11-2 0-16,10-9-1 15,6-2 2-15,12-10 4 16,1-3 3-16,2-10 7 16,-7-6 2-16,-9-4 3 15,-7-6 3-15,-15 1 31 16,-3 1 27-16,-12 8 18 15,-2 9 0-15,-11 16-35 16,-2 5-30-16,-1 4-24 16,-1 3-2-16,5-4-2 15,-1-3 1-15,4-5 2 16,7-3 5-16,3-14-1 16,11-1-2-16,9-9-4 15,1-7-7-15,11 2-4 16,2 2-2-16,6 6-1 15,6 9 3-15,-3 14 2 0,-5 9 13 16,-17 6 38-16,-13 1 16 16,-19 1 24-16,-10-8-7 15,-7 2-25-15,0-3-86 16</inkml:trace>
  <inkml:trace contextRef="#ctx0" brushRef="#br0" timeOffset="362589.3136">22511 12843 1131 0,'-10'0'466'0,"-12"-1"-308"16,6 3-62-16,7 8-73 15,5 4-25-15,11 9-8 16,7 3 4-16,9-2 9 16,2-2 2-16,2-11 5 15,-1-1 2-15,-8-8 7 16,-7-3 7-16,-12-3-5 16,-8-1-4-16,-15-1-4 15,-9 3-2-15,-1 7 6 16,4 5-1-16,8 10-10 15,2 1-9-15,13 3-7 16,4 0 1-16,7-4 8 16,11-4 4-16,10-4 8 15,0-7 7-15,10-8 16 16,-1-2 0-16,1-11 3 16,3 0-4-16,-10-7-11 15,-3-6-1-15,-7 0-6 16,-4 1-5-16,-7 13 21 15,-2 7-2-15,-5 13-3 0,-1 12 2 16,1 10-30-16,1 5-1 16,4 1 2-16,1-2 4 15,5-6-96-15,-4-3-93 16</inkml:trace>
  <inkml:trace contextRef="#ctx0" brushRef="#br0" timeOffset="362746.1986">22769 12604 1328 0,'-2'-2'551'15,"1"-6"-306"-15,1 8-196 16,2 9-44-16,4 6-80 16,0 7-85-16</inkml:trace>
  <inkml:trace contextRef="#ctx0" brushRef="#br0" timeOffset="362964.8973">22892 12876 945 0,'9'3'464'0,"2"7"-113"16,0 9-160-16,3 10-87 16,-7 3-12-16,-2 0-43 0,1 0-10 15,0-10-12-15,1-3-8 16,4-9 46-16,4-8 22 15,4-8 17-15,3-3 3 16,3-9-48-16,-1-6-22 16,-2-6-21-16,-5-4-13 15,-7-2-142-15,-2 6-98 16</inkml:trace>
  <inkml:trace contextRef="#ctx0" brushRef="#br0" timeOffset="363402.3505">23488 12909 1026 0,'-11'12'514'15,"-2"11"-125"-15,-4 5-223 16,-1-1-51-16,-1-6-46 16,2-2-28-16,-1-9-20 15,-1-3-2-15,5-7-25 16,1-10-23-16,-2-6-31 15,4-7-7-15,7-5 16 16,0 3 16-16,9 4 18 16,3 4-3-16,5 14-5 15,-1 6 8-15,3 14 20 0,1 7 15 16,2 4 21-16,5-2 0 16,3-3-6-16,4-4-7 15,4-8-5-15,-3 0 0 16,2-11 1-16,-2-10 3 15,2-5-2-15,-1-8-4 16,0-5-5-16,0 1-4 16,-11 4 11-16,-5 5 20 15,-10 15 14-15,-6 6 4 0,-3 14 3 16,-4 6-14-16,0 7-5 16,2 1-3-16,8-1-14 15,2-2-8-15,6-10 10 16,-2-1-33-16</inkml:trace>
  <inkml:trace contextRef="#ctx0" brushRef="#br0" timeOffset="364277.1351">2005 14414 768 0,'-3'-11'376'0,"-7"-12"-113"15,-6 4-58-15,-9 9-67 16,0 8-33-16,-4 13-54 15,0 10-22-15,7 18-25 0,6 6-6 16,14 2-4-16,11 1-3 16,16-12 9-16,11-9 2 15,7-7 8-15,-3-16 4 16,-7-11 25-16,-8-3 33 16,-21-12 14-16,-10 0 0 15,-18 1-26-15,-8 2-37 16,-6 6-59-16,4 6-90 15</inkml:trace>
  <inkml:trace contextRef="#ctx0" brushRef="#br0" timeOffset="364433.4778">2125 14457 1113 0,'17'0'443'0,"20"-1"-297"16,11 1-59-16,-1-4-41 15,-2 1-19-15,-10 1-8 16,-7 2-23-16,-15 0-220 16</inkml:trace>
  <inkml:trace contextRef="#ctx0" brushRef="#br0" timeOffset="364589.5523">2251 14434 1105 0,'-3'13'461'0,"-3"14"-275"15,0 8-36-15,3 5-61 0,3-1-28 16,2-2-38-16,3-4-8 16,9-13-108-16,2-6-143 15</inkml:trace>
  <inkml:trace contextRef="#ctx0" brushRef="#br0" timeOffset="364834.9516">2745 14489 1004 0,'-10'19'463'0,"-9"13"-203"16,-9-1-150-16,0 0-30 15,-1-9-44-15,0-2-16 16,16-12-91-16,-5-8-45 16,3-12-37-16,4-7 5 15,-2-14 79-15,13 6 38 0,6-4 57 16,5 3 19-16,8 15 31 15,-3 4 11-15,8 21-11 16,0 7-16-16,3 11-26 16,-3 5-8-16,0-4 23 15,3 1-80-15</inkml:trace>
  <inkml:trace contextRef="#ctx0" brushRef="#br0" timeOffset="365131.7254">2904 14556 1022 0,'-2'7'438'16,"-3"5"-200"-16,9 6-187 15,7 3-3-15,7 0-28 16,3-6-5-16,4-6 5 16,-2-8 8-16,-3-11 14 15,-3-9 4-15,-6-14 33 0,1-3 4 16,-11-15-4-16,-3-8 0 15,-16-14-38-15,-12-14-14 16,-11 2 185-16,-4 16-319 16,-6 25 42-16,7 28 11 15,11 21-191-15,7 12 310 16,17 13-55-16,9 3-11 16,25 15-10-16,9 1 19 15,25 6-162-15</inkml:trace>
  <inkml:trace contextRef="#ctx0" brushRef="#br0" timeOffset="365995.5163">3525 14405 893 0,'-10'-6'416'0,"-10"-2"-182"15,-8 2-33-15,-2 9-74 16,4 4-39-16,7 3-64 16,9 5-24-16,12-3-20 15,10 1-3-15,12 1 13 16,5-1 7-16,1-3 6 15,-6-4 4-15,-12-2-6 16,-3-2-9-16,-20 0-29 16,-6 4-4-16,-22 5 3 15,-7 2 10-15,5 7 24 16,4-1-1-16,23 0-6 16,10-1-2-16,17 0 4 15,10-2 7-15,16 0 8 0,3-2 4 16,8-7 1-16,0-3-2 15,-5-7 3-15,-3-3 4 16,-10-8 8-16,-5-3 4 16,-9-5 6-16,-6-9-4 15,-7 8-5-15,-5-1 10 16,-8 9 1-16,1 9-3 0,-1 7-21 16,3 5-19-16,5 5-18 15,6 5 0-15,8 2 14 16,3-2 5-16,10-2 6 15,3-4 2-15,2-8 4 16,-1 2 2-16,-9-9 12 16,-6-2 5-16,-12-2 5 15,-4-5-1-15,-11 1-12 16,-9-5-18-16,-11 3-13 16,-3-1-20-16,0 10-12 15,2 10 4-15,13 12-2 31,10-8 11-31,0 1 10 0,-26 38 18 0,4 13 20 16,4 4 14-16,16-9 10 16,8 4-5-16,7-2-10 15,4-1-5-15,4-16-8 16,-1-5-3-16,3-13-44 16,1-4-30-16</inkml:trace>
  <inkml:trace contextRef="#ctx0" brushRef="#br0" timeOffset="366299.5526">3967 14558 1410 0,'5'3'525'0,"-4"-3"-407"15,4 8-47-15,4 7-33 16,-6 1-8-16,3 7-10 15,-4-2-4-15,-2-6-4 16,-1-5-2-16,4-8-7 31,2-5-5-31,7-13-13 0,-1-6-3 16,7-6 2-16,0-1 4 16,4 6 10-16,3 8 2 15,-6 11 9-15,-2 5 8 16,-8 17 7-16,-3 5 1 15,1 11-8-15,-1 0-5 0,-2 1-11 16,2-2-70-16</inkml:trace>
  <inkml:trace contextRef="#ctx0" brushRef="#br0" timeOffset="366464.8276">4182 14165 1500 0,'-3'4'583'0,"-2"10"-406"16,0 3-104-16,4 17-14 15,2 5-89-15</inkml:trace>
  <inkml:trace contextRef="#ctx0" brushRef="#br0" timeOffset="366981.8616">5271 14404 1008 0,'-7'-6'441'0,"-10"-5"-193"16,-7 6-73-16,-7 7-51 15,-3 8-18-15,4 13-63 16,3 5-18-16,14 15-27 16,9-1-8-16,18-3 4 15,12-6 3-15,12-15 3 16,7-5 2-16,1-11 2 15,-2-2 5-15,-20-9 19 16,-15-3 4-16,-24-3-3 16,-17-3-7-16,-15 1-19 15,-3 5-18-15,6 5-99 16,11 4-79-16</inkml:trace>
  <inkml:trace contextRef="#ctx0" brushRef="#br0" timeOffset="367340.9778">5625 14383 1106 0,'-10'-8'483'16,"-12"-3"-248"-16,-5 1-52 0,1 10-87 15,2 4-44-15,8 11-60 16,11 4-13-16,5 4-3 15,8 2 5-15,7-7 9 16,-1-3 4-16,7-5 5 16,-4-1 1-16,-4-7 9 15,-7-6 6-15,-6 1-1 16,-4-4-3-16,-13-1-11 16,-2 7-8-16,-12 1-5 15,4 3 0-15,7 9-2 16,1 3-5-16,18 9-7 15,-1 0 9-15,12 0 19 16,1-2 12-16,10-7 21 16,7-4-1-16,2-7-6 15,10 1-6-15,-4-9 19 16</inkml:trace>
  <inkml:trace contextRef="#ctx0" brushRef="#br0" timeOffset="367779.4452">6708 14465 836 0,'0'-7'419'16,"-4"-3"-127"-16,-3-4-115 15,-10-6-2-15,-8 4-34 16,-6 6-10-16,-4 7-48 0,-1 6-30 16,7 12-34-16,8 3-19 15,9 11-12-15,12 3 2 16,14-1 5-16,5 1 2 16,17-9 4-16,3-4 2 15,2-8-2-15,-6-8 16 16,-7-12-133-16,-6-5-145 15</inkml:trace>
  <inkml:trace contextRef="#ctx0" brushRef="#br0" timeOffset="367873.034">6635 14215 852 0,'-2'-8'424'16,"-5"-8"-131"-16,7 12-219 16,4 4-72-16</inkml:trace>
  <inkml:trace contextRef="#ctx0" brushRef="#br0" timeOffset="368154.2036">6742 14219 993 0,'1'-11'533'15,"3"-7"-102"-15,14-1-238 16,5 4-40-16,10 8-71 16,0 8-24-16,-3 14-32 15,1 11-5-15,-2 19-3 16,1 11-2-16,-1 13-4 15,-6-2-1-15,-5-10-1 16,-4-14 0-16,-6-16 2 16,-3-10 1-16,-5-13 12 0,-5-3 1 15,-13-12-1-15,-6-3-4 16,-5-4-20-16,-6-1-10 16,6 9-6-16,4 8-28 15,2 8-72-15,8 8-61 16,6 3-245-16</inkml:trace>
  <inkml:trace contextRef="#ctx0" brushRef="#br0" timeOffset="368408.7119">7129 14391 1008 0,'15'-1'493'16,"16"1"-175"-1,-5 9-115-15,-6 13-60 16,-6 5-33-16,-10 6-28 15,-4-2-14-15,-6-4-34 16,1-8-12-16,4-12-11 16,2-4-5-16,11-10-6 0,7-9-1 15,6-6-3-15,3-1 0 16,-7-3 4-16,-2 8 0 16,-5 6 5-16,1 11 8 15,-7 16 28-15,-1 8 7 16,-5 11-1-16,-1 0-5 15,2-4-76-15,4 1-281 16</inkml:trace>
  <inkml:trace contextRef="#ctx0" brushRef="#br0" timeOffset="369095.8409">8055 14225 807 0,'6'0'382'0,"6"-1"-84"15,14-1-235-15,9-1-14 16,12-1-15-16,4 3-12 16,-9-5-7-16,-5 5 2 15,-18 0 6-15,-12-3-1 16,-13 5-13-16,-10 0-4 15,-15 9-14-15,-4 2-6 0,-2 10 1 16,4 3-1-16,14 3 2 16,8 5 5-16,14-2 8 15,10-1 5-15,12-11 10 16,3-7 3-16,8-12 7 16,-4-5 3-16,-4-11 3 15,-3-2-1-15,-11-4-3 16,0 0-7-16,-2 6-14 15,-7 3-6-15,3 13 3 16,-1 8 4-16,-6 14 12 16,6 10 3-16,-7-1 0 15,0 1-4-15,-3-7-4 16,3-8-1-16,0-9 14 16,-2-8 5-16,6-10 2 15,-2-11 2-15,5-8-14 16,5-1-9-16,5-1 13 15,3 2 4-15,5 11 28 16,1 5 4-16,-5 13-5 0,1 12-1 16,-7 15-25-16,-6 11-1 15,-5 12-10-15,-3-4 15 16,0-7-35-16</inkml:trace>
  <inkml:trace contextRef="#ctx0" brushRef="#br0" timeOffset="369596.3466">9604 14292 1130 0,'-23'4'453'16,"-23"6"-318"-16,11 7-50 16,20 7-71-16,13 6-17 15,19-1-4-15,12 0 7 16,15-10 12-16,5-3 3 16,0-15-11-16,-13-8 67 15,-12-16 37-15,-9-12 7 0,-15-10 32 16,-11-5-50-16,-15-9-23 15,-11 1-6-15,-7-8-22 16,4 0-17-16,18 0-26 16,11 2-12-16,21 19-22 15,10 14-38-15,10 22-111 16,5 16-80-16</inkml:trace>
  <inkml:trace contextRef="#ctx0" brushRef="#br0" timeOffset="369761.9554">9834 14226 863 0,'1'6'418'15,"2"3"-101"-15,1 14-184 16,-1 7-26-16,-1 10-29 16,-2 1-30-16,7-2-27 15,2-3-11-15,3-14-101 16</inkml:trace>
  <inkml:trace contextRef="#ctx0" brushRef="#br0" timeOffset="370027.1454">10304 14258 756 0,'-2'3'426'0,"-7"12"-20"15,2 6-176-15,-12 6-55 0,-3 6-37 16,-11-5-56-16,-5 2-21 15,-3-9-29-15,2-10-4 16,3-17-2-16,5-11-3 16,9-13-9-16,7 2-10 15,18-2-16-15,8 6-6 16,14 4-1-16,3 7 8 16,4 16 15-16,0 9 6 15,1 21 8-15,-6 2-5 0,-8 12 16 16,5 0-21-1</inkml:trace>
  <inkml:trace contextRef="#ctx0" brushRef="#br0" timeOffset="370513.4042">10602 14305 623 0,'-19'-7'422'16,"-23"-7"46"-16,-1 7-236 0,8 12-116 15,5 9-59-15,18 11-55 16,5 4-6-16,19 3-1 16,8 1 7-16,8-11 9 15,8-1 2-15,-4-16 31 16,-2-6 23-16,-7-16 49 15,-8-10 7-15,-11-16-22 16,-8-10-21-16,-12-9-50 16,-1 1-7-16,-6-5-10 15,3-4-4-15,13-5-16 16,7 2-14-16,20 19-15 16,9 15-34-16,4 34-99 15,4 14-49-15</inkml:trace>
  <inkml:trace contextRef="#ctx0" brushRef="#br0" timeOffset="370850.3761">10787 14364 1031 0,'0'3'420'0,"4"5"-183"16,8 0-94-16,5-2-20 15,10 1-4-15,6-5-56 16,0-2-18-16,1-6-20 16,-9-3 0-16,-8-8 8 15,-8-3 0-15,-13-4-5 16,-5 0-7-16,-15 1-21 0,-4 4-8 16,-1 15-18-16,-3 5-3 15,10 17-7-15,2 8 2 16,12 12 13-16,9 3 5 15,8 7 13-15,1-1 2 16,4-3 2-16,-2-6 1 16,-2-7 2-16,-3-1-1 15,-12-7 6-15,-2 1-16 0,-2-3-213 16</inkml:trace>
  <inkml:trace contextRef="#ctx0" brushRef="#br0" timeOffset="371201.7767">11255 14345 695 0,'-4'-7'403'0,"-2"-9"-4"16,-1 1-129-16,-7 4-64 16,-1-1-37-16,-9 9-80 15,-4 1-22-15,3 5-54 0,4 11-14 16,8 5-16-16,9 5 1 16,15 4 11-16,8-4 3 15,15-4 2-15,-1-7 3 16,-2-15 4-16,-4-6 4 15,-10-12 11-15,-6-3 5 16,-10-4-3-16,-6 2-3 16,-4 6-113-16,-4 3-104 0</inkml:trace>
  <inkml:trace contextRef="#ctx0" brushRef="#br0" timeOffset="371389.2361">11354 14141 1545 0,'-1'0'587'16,"5"9"-431"-16,0 10-43 16,7 20-53-16,2 12-3 15,-4 20-15-15,0 8-13 16,-6 4-14-16,-3-5-2 16,-4-12-3-16,2-11-10 0,2-13-63 15,-1-11-50-15,1-15-181 16</inkml:trace>
  <inkml:trace contextRef="#ctx0" brushRef="#br0" timeOffset="371561.108">11391 14417 964 0,'10'-7'437'16,"8"-3"-207"-16,12 4-147 15,2 1-22-15,1 6-50 16,-3 4-25-16,-6-1-272 16</inkml:trace>
  <inkml:trace contextRef="#ctx0" brushRef="#br0" timeOffset="371826.7634">11671 14307 664 0,'4'-3'446'0,"3"-3"-30"16,-1 7-174-16,-4 4-33 15,1 10-84-15,-1 1-18 16,-3 3-36-16,1 0-20 16,0-8-27-16,1 1-7 15,4-11-6-15,2-3-3 16,5-13-3-16,2-4-4 16,7-4-3-16,-4 4 0 0,5 6 0 15,-8 4-1-15,-4 13-2 16,-1 6 0-16,-5 20-1 15,-1 6 2-15,-3 4 3 16,2 3 42-16,1-14-169 16,3-3-123-16</inkml:trace>
  <inkml:trace contextRef="#ctx0" brushRef="#br0" timeOffset="372060.9599">11695 13981 777 0,'0'-5'501'15,"3"2"20"-15,-3 2-288 16,-1 1-149-16,0 0-12 16</inkml:trace>
  <inkml:trace contextRef="#ctx0" brushRef="#br0" timeOffset="372420.2474">12275 13648 1275 0,'1'-5'546'0,"4"0"-336"0,-2 7-56 16,-5 15-104-16,2 16-28 15,0 26-13-15,0 13 1 16,9 20-3-16,-3-3 2 15,2-8-233-15</inkml:trace>
  <inkml:trace contextRef="#ctx0" brushRef="#br0" timeOffset="372576.7238">12335 14373 1499 0,'-1'-1'692'0,"0"1"-316"15,1 1-109-15,0-1-149 16,0 0-48-16,-2 0-47 16,1 0-14-16,0 0 253 15</inkml:trace>
  <inkml:trace contextRef="#ctx0" brushRef="#br0" timeOffset="374824.851">13029 14456 655 0,'-1'-9'334'0,"1"-10"-93"0,6-2-58 15,10-12-59-15,3-2-34 16,4-12-15-16,-3-12-4 16,1-2-7-16,-9-8 6 15,-2-4-11-15,-1 10-6 16,-9 13 28-16,0 17 4 16,-4 25-34-16,1 9-9 15,3 19-40-15,6 6-17 0,5 16 6 16,3 3 3-16,8 7 2 15,2-2 1-15,5 0 3 16,4 2 0-16,0-10 0 16,-3 1-59-16,-6-14-199 15</inkml:trace>
  <inkml:trace contextRef="#ctx0" brushRef="#br0" timeOffset="374981.0872">13136 14223 835 0,'14'-4'391'16,"14"-2"-84"-16,5 4-283 15,10 6-7-15,1 2-6 16,-8 2-15-16,-8 1-276 16</inkml:trace>
  <inkml:trace contextRef="#ctx0" brushRef="#br0" timeOffset="375121.6488">12929 14085 1268 0,'-6'-6'515'15,"-5"-3"-338"-15,7 1-61 16,5 6-84-16,11 2-28 16,9 11-57-16,7-2-86 0</inkml:trace>
  <inkml:trace contextRef="#ctx0" brushRef="#br0" timeOffset="375428.8153">13571 14268 887 0,'12'2'452'0,"17"2"-80"16,-1-3-194-16,-2-1-51 15,0-5-34-15,-8-3-45 16,-2-2-5-16,-8-6-5 15,-5 2-5-15,-16-5-21 16,-7 2-10-16,-6 3-18 16,-6 2-13-16,3 14-3 15,2 9-2-15,4 15-5 16,8 6 5-16,5 8 12 16,4 6 6-16,8 4 12 15,3 0 5-15,5-7 5 16,0-5-1-16,0-13 1 15,4-3-50-15,3-14-200 16,7-3-269-16</inkml:trace>
  <inkml:trace contextRef="#ctx0" brushRef="#br0" timeOffset="375647.487">14164 14263 1337 0,'-9'11'557'0,"-13"15"-350"0,-6 1-27 15,-17 0-108-15,-2-4-17 16,-1-18-21-16,5-6-28 16,16-19-61-16,5-5-21 15,17-3-22-15,6-1 18 16,17 6 62-16,4 3 28 0,8 13 28 16,1 7 7-16,1 15 3 15,1 11-11-15,0 16-13 16,0 3-5-16,-1 3-11 15</inkml:trace>
  <inkml:trace contextRef="#ctx0" brushRef="#br0" timeOffset="376044.5208">15172 13644 1141 0,'-2'7'471'0,"-5"20"-273"16,-2 16-79-16,2 39-53 16,1 13-12-16,6 9-16 15,8-3-15-15,0-21-8 16,4-7-1-16,-1-13-57 15,3-10-76-15,1-20-222 16</inkml:trace>
  <inkml:trace contextRef="#ctx0" brushRef="#br0" timeOffset="376343.1963">15623 13842 878 0,'-4'-3'420'0,"0"-2"-147"15,-4 5-133 1,-5 12-33-16,-4 3-29 16,-14 11-23-16,-10 6-10 0,-11 1-29 15,-2 5-4-15,-2-6-3 16,6-3 0-16,11-7-3 16,9-5-3-16,12-4 4 15,5 0 4-15,13-2 12 16,3 0 14-16,24 4 9 15,12-2 0-15,24 2-9 16,16 0-10-16,2-3-12 16,-2-1-31-16,-5 0-161 15,-14-4-173-15</inkml:trace>
  <inkml:trace contextRef="#ctx0" brushRef="#br0" timeOffset="376546.8081">15693 14304 1038 0,'0'5'417'0,"-1"10"-253"16,-4 10-62-16,5 13-2 0,2 1-24 0,0 2-31 16,4-3-7-16,-3-13-19 15,1-5-44-15,-1-10-121 31,-3-6-63-31</inkml:trace>
  <inkml:trace contextRef="#ctx0" brushRef="#br0" timeOffset="376812.3766">15674 14397 451 0,'2'-25'311'0,"4"-21"-14"0,16 13-33 16,4 3-41-16,12 18-62 31,0 7-29-31,-8 10-68 16,-6 7-17-16,-13 7-2 15,-10 3 3-15,-13 4 3 16,-7 1-3-16,-10 0-12 16,0-2-9-16,7-12-4 15,4-8-8-15,14-11-23 0,10-6-7 0,14-6-13 0,8 7 1 16,8 3 19-16,-1 4 3 16,-1 10 5-16,-4 5 4 15,-9 13 13-15,-7 2 6 16,-21 2 7-16,-11 1-1 31,-12-5-8-31,-2-1-7 0,5-7-139 0</inkml:trace>
  <inkml:trace contextRef="#ctx0" brushRef="#br0" timeOffset="377031.7063">16230 14243 1059 0,'0'-2'452'0,"11"-1"-152"16,10 1-139-16,22 0-11 15,16-1 0-15,9-2-63 16,-3 0-15-16,-17-6-38 15,-10 5 24-15,-8 3 350 16</inkml:trace>
  <inkml:trace contextRef="#ctx0" brushRef="#br0" timeOffset="377404.2822">16892 13680 906 0,'0'-4'492'0,"0"-5"-159"0,4 18-179 15,3 16-57-15,1 30-83 16,5 22 4-16,2 22-1 16,-3-2-1-16,4-7 0 15,-6-14 1-15,-4-18-148 16,-2-7-164-16</inkml:trace>
  <inkml:trace contextRef="#ctx0" brushRef="#br0" timeOffset="377661.9059">17292 13798 791 0,'3'-4'408'31,"-1"-6"-105"-31,-8 9-126 0,-17 13-75 15,-10 7-39-15,-18 15-41 16,1 8 0-16,1 4-9 16,1-6-5-16,16-2-5 15,7-3-3-15,14-12 0 16,16 6 2-16,18-9 8 16,7 0 5-16,13 2 7 15,-1-5-1-15,7 1-3 16,-1-2-1-16,1-6-118 15,-1 0-182-15</inkml:trace>
  <inkml:trace contextRef="#ctx0" brushRef="#br0" timeOffset="377935.529">17364 14279 597 0,'-5'11'374'0,"-6"3"24"0,1 4-241 15,1-1-23-15,3-6-45 16,4-1-22-16,3-11-7 15,5-2-11-15,5-10-9 16,6-8-2-16,5-5-21 0,-1-8-1 16,1-3-1-16,-1 5-4 15,-1 8 19-15,-3 5 10 16,-5 16 1-16,-1 4 3 16,-4 15-18-16,1 7-13 15,2 9-2-15,0 3-2 16,1 4-3-16,-4-2-1 15,2-1 23-15,-3-4-49 16,-2-12-132-16,2-4-116 16</inkml:trace>
  <inkml:trace contextRef="#ctx0" brushRef="#br0" timeOffset="378080.8495">17389 14342 1439 0,'2'-5'530'0,"10"-4"-429"32,9-2-50-32,12 3-26 15,6-1-24-15,4 3-94 0</inkml:trace>
  <inkml:trace contextRef="#ctx0" brushRef="#br0" timeOffset="378349.8431">17987 13962 1029 0,'15'0'395'0,"18"0"-293"16,9 4-2-16,14-5-4 16,5 1-33-16,9 2-28 15,3 3-7-15,-12-2-72 0,-10 1-96 16</inkml:trace>
  <inkml:trace contextRef="#ctx0" brushRef="#br0" timeOffset="378521.9102">18021 14096 998 0,'2'5'440'16,"-1"2"-210"-16,6-3-46 0,16 0-55 16,12-4-33-16,35-1-55 15,15-2-15-15,17-3-89 16,-5 2-194-16</inkml:trace>
  <inkml:trace contextRef="#ctx0" brushRef="#br0" timeOffset="378881.0085">19229 13946 817 0,'-15'-16'443'0,"-22"-25"-44"15,-6 0-184-15,1 6-99 16,0 3-24-16,4 23-63 0,3 10-16 16,-3 21-21-16,3 15-6 15,10 18 4-15,10 7 3 16,20 8 6-16,14-6-2 15,21-7 6-15,2-9 4 16,20-20 9-16,4-10 5 16,4-26 44-16,3-9 16 0,-18-17 31 15,-11-5 7-15,-26-4-41 16,-13-7-21-16,-31-2-49 16,-13-1-14-16,-18 6-50 15,-6 10-76-15</inkml:trace>
  <inkml:trace contextRef="#ctx0" brushRef="#br0" timeOffset="379099.6663">19162 13914 770 0,'-3'-2'404'15,"-3"3"-134"-15,-14 17-99 16,-6 8-25-16,-6 15-54 16,-10 4-9-16,4-1-38 0,3 1-17 15,10-7-110-15,15-6-356 16</inkml:trace>
  <inkml:trace contextRef="#ctx0" brushRef="#br0" timeOffset="379403.0781">19802 13596 1137 0,'0'0'493'15,"-1"1"-305"-15,-4 12-64 16,-1 18-83-16,0 13-35 16,0 24 0-16,2 9 0 15,4 13-1-15,-1-6-3 16,6-15-146-16,3-11-188 0</inkml:trace>
  <inkml:trace contextRef="#ctx0" brushRef="#br0" timeOffset="379590.8042">19731 14344 1558 0,'0'3'679'16,"-5"3"-351"-16,7 0-152 16,-4-3-46-16,3 0-59 15,-1-4-8-15</inkml:trace>
  <inkml:trace contextRef="#ctx0" brushRef="#br0" timeOffset="385636.8716">2222 15824 612 0,'-2'-1'299'0,"-5"1"-113"16,-4 0-41-16,-4 9-68 15,-4 3-27-15,8 13-36 16,1 5-4-16,11 13-1 0,11 8 2 16,10 5 6-16,13-1-3 15,24-6-2-15,13-12 1 16,12-25 2-16,5-9 26 15,-9-25 80-15,-11-13 48 16,-25-13 60-16,-16-3-3 16,-34-3-57-16,-19 1-41 15,-26 8-61-15,-9 8-24 16,-11 17-31-16,3 12-15 0,10 15-32 16,7 6-68-16,30 12-179 15</inkml:trace>
  <inkml:trace contextRef="#ctx0" brushRef="#br0" timeOffset="386007.7193">2642 15920 873 0,'-19'20'474'0,"-13"15"-104"16,-7 16-209-16,-7 3-46 16,-2 2-73-16,8-5-13 15,8-15-195-15</inkml:trace>
  <inkml:trace contextRef="#ctx0" brushRef="#br0" timeOffset="386466.3558">3394 15898 755 0,'0'0'329'0,"5"0"-169"0,18-2-43 16,9 1-19-16,14-6-24 15,6 2-18-15,7 3-34 16,1 2-9-16,-3 3-4 16,-9 1-25-16,-16 0-118 15,-5 3-115-15</inkml:trace>
  <inkml:trace contextRef="#ctx0" brushRef="#br0" timeOffset="386653.4821">3379 16038 774 0,'0'3'374'16,"7"4"-83"-16,9-1-92 16,22-2-34-16,6 1-18 15,15-2-62-15,6 0-24 16,-1 0-18-16,-2-3-68 0</inkml:trace>
  <inkml:trace contextRef="#ctx0" brushRef="#br0" timeOffset="387466.1209">4469 15573 960 0,'1'-1'420'0,"0"3"-230"15,4 7-57-15,4 32-72 16,-3 9-5-16,10 35 2 15,-6 11-15-15,1-2-13 16,5-2-8-16,1-30-10 16,11-14 4-16,4-28 7 15,0-13 8-15,2-22 18 16,-3-9 4-16,-6-20 7 16,-4-8 12-16,-12-21-5 15,-5-14-6-15,-2-4-18 16,1 6-26-16,7 27-24 0,1 18-19 15,2 30-18-15,1 19-2 16,4 24 6-16,-1 13 16 16,6 22 16-16,4 5 5 15,0 3 4-15,1-6 0 16,3-24 5-16,-1-12 2 0,2-26 12 16,-2-7 10-16,-5-18 28 15,-1-13 18-15,-5-22 28 16,-2-12-2-16,-2-11-23 15,-2-2-19-15,0 6-43 16,-2 12-11-16,-3 22-54 16,-1 16-79-16,-5 22-151 15,-1 12-430-15</inkml:trace>
  <inkml:trace contextRef="#ctx0" brushRef="#br0" timeOffset="387782.952">5338 16051 1141 0,'-1'11'456'0,"1"16"-291"16,3 7-52-16,5 6-44 15,1-1-22-15,0-9-27 16,-3-7-4-16,-2-14 38 15,1-4 49-15,-5-9 29 0,-1-8 6 16,-5-12-33-16,-1-10-43 16,0-8-17-16,2 0-4 15,2 2-7-15,3 2-8 16,9 8-26-16,-1 2-7 16,7 8-12-16,-1 2-6 15,3 11 0-15,4 6 3 16,4 3-13-16,7 3-43 0,6 1-189 31</inkml:trace>
  <inkml:trace contextRef="#ctx0" brushRef="#br0" timeOffset="387986.0352">5360 16134 935 0,'8'0'512'0,"5"4"-27"15,12-4-350-15,10 2-38 16,2-2-44-16,0-4 27 0,1 6 89 16</inkml:trace>
  <inkml:trace contextRef="#ctx0" brushRef="#br0" timeOffset="388455.4732">6328 15688 826 0,'3'-7'458'15,"-2"-7"-116"-15,1 14-179 16,3 13-32-16,3 19-70 15,1 15-10-15,-2 21-15 16,-2 2-8-16,2 4-15 16,-4-9-2-16,-1-20-33 15,-1-4-80-15</inkml:trace>
  <inkml:trace contextRef="#ctx0" brushRef="#br0" timeOffset="388595.9839">6126 15946 1178 0,'8'0'525'16,"5"0"-212"-16,20 3-212 0,14 3-34 15,20-6-32-15,10 0 11 16,14-3-279-16</inkml:trace>
  <inkml:trace contextRef="#ctx0" brushRef="#br0" timeOffset="389214.4613">7021 15536 868 0,'0'-2'416'0,"0"3"-180"16,5 10-63-16,2 21-105 15,3 9-12-15,10 24-2 16,-3 7-16-16,6 11-10 16,-2-5-3-16,-1-16-6 15,4-14-1-15,-5-29 13 16,3-9 14-16,1-22 14 16,-3-14 2-16,-1-19-6 15,1-14-14-15,-6-13-12 16,-3-3-5-16,-6 2-9 15,0 7-5-15,0 21-16 16,2 12-20-16,3 29-27 16,3 15-4-16,4 26 8 15,-2 17 18-15,8 15 25 0,0 5 5 16,8 1 2-16,7-7 3 16,2-22 5-16,-2-15 4 15,-7-28 17-15,-1-8 7 16,-4-23 20-16,-6-12 16 15,-3-19 22-15,-5-10 2 16,-4-4-17-16,2 2-21 16,0 6-39-16,-3 2-11 0,-4 13-69 15,1 10-54-15,-1 24-206 16</inkml:trace>
  <inkml:trace contextRef="#ctx0" brushRef="#br0" timeOffset="389558.1553">7916 15892 891 0,'0'26'411'15,"-2"20"-174"-15,-3 4-118 16,4 1-19-16,-3-9-48 15,6-8-24-15,-2-12 19 0,2-10 12 16,2-10 70-16,-4-10 13 16,2-10-13-16,-1-7-12 15,-2-8-65-15,1-5-10 16,-2-6-14-16,0-2-5 16,1-1-10-16,4 4-7 15,2 7-11-15,7 6-5 16,10 11-9-16,-3 4-3 15,8 7 49-15,1 3-93 16,2 5-98-16,10 0-80 16</inkml:trace>
  <inkml:trace contextRef="#ctx0" brushRef="#br0" timeOffset="389776.9033">7863 16106 1225 0,'0'-2'507'0,"13"-2"-266"16,7-1-147-16,20-1-64 15,7 0-3-15,9 0-17 16,3 2-10-16,-4 2-99 15</inkml:trace>
  <inkml:trace contextRef="#ctx0" brushRef="#br0" timeOffset="390167.3808">8296 16183 861 0,'3'-2'363'0,"-1"-5"-214"16,3 0-33-16,-5-6-21 15,-3-5-2-15,-1 1 5 16,-8 5 1-16,-9 0-22 16,1 6-20-16,-7 6-36 15,5 0-16-15,10 9-20 16,1 2-3-16,12-1 1 15,9-2 4 1,-6-4 7-16,1 1 3 0,24 12 2 16,1-2 0-16,2 4-3 15,-15 0-4-15,-9 5 3 16,-7 3 5-16,-8 6 11 16,-9-1 7-16,-10 3 4 15,-3-2 0-15,-6-11 1 16,3-9-5-16,3-19-98 15,9-8-95-15</inkml:trace>
  <inkml:trace contextRef="#ctx0" brushRef="#br0" timeOffset="390386.4294">8445 16282 1040 0,'8'10'515'15,"4"8"-212"-15,7 9-140 16,-3 6-36-16,3-1-88 16,-1-2-18-16,-7-8-16 15,4-5-49-15,-4-9-178 16</inkml:trace>
  <inkml:trace contextRef="#ctx0" brushRef="#br0" timeOffset="390526.6726">8610 16315 870 0,'-10'7'530'16,"-10"1"22"-16,-4 13-375 0,1 1-40 15,-5 6-72-15,3 7-25 16,-2-3-57-16,2 2 448 15</inkml:trace>
  <inkml:trace contextRef="#ctx0" brushRef="#br0" timeOffset="391011.0323">9244 15628 651 0,'3'0'399'15,"2"4"-43"-15,-4 14-147 16,7 31-130-16,-7 11-24 0,3 19-10 16,1 2-13-16,1-13-24 15,4-11-71-15</inkml:trace>
  <inkml:trace contextRef="#ctx0" brushRef="#br0" timeOffset="391182.8212">9031 15852 1261 0,'3'0'525'15,"3"-4"-301"-15,19 4-108 16,11 0-32-16,24 2-29 15,8-1-14-15,10-2 19 16,7-3-75-16</inkml:trace>
  <inkml:trace contextRef="#ctx0" brushRef="#br0" timeOffset="391823.605">10081 15432 777 0,'0'-3'428'0,"1"5"-86"16,3 13-170-16,8 31-110 16,4 11-13-16,12 21 9 15,-3 5-10-15,1 6-9 16,0-3-8-16,-1-18-9 15,-2-12 0-15,-3-33 5 16,-3-11 12-16,-2-16 22 16,-4-12 4-16,3-27 1 15,-1-15-9-15,-5-28-23 16,8-6-4-16,-5-3-15 0,5 4-5 16,3 17-10-16,-3 11-4 15,-1 28-3-15,-1 15-11 16,0 35-2-16,0 19-2 15,4 21 3-15,0 10 8 16,3 4 9-16,2 4 0 16,0-4 2-16,3 1 4 15,1-14 0-15,-2-16 2 16,-5-20 6-16,-7-11 8 16,-4-20 12-16,4-6 4 0,0-16 5 15,5-10 3-15,0-13-4 16,4-10-4-16,9-8-11 15,5-4-11-15,-2 3-10 16,-3 8-15-16,-13 25-82 16,-10 12-110-16</inkml:trace>
  <inkml:trace contextRef="#ctx0" brushRef="#br0" timeOffset="392182.5858">11006 15904 949 0,'2'4'395'0,"3"6"-187"15,-1 8-140-15,3 7 16 16,1 5 2-16,-2-5-6 15,-3-6-17-15,1-6-5 16,-5-11 48-16,0 2 22 0,-4-12 8 16,-2-3 8-16,-2-16-55 15,1-9-23-15,0-15-12 16,2-5-12-16,6 0-24 16,4 1-10-16,9 16-16 15,2 8-7-15,4 12-12 16,5 10-6-16,6 9 0 15,4 5 2-15,9 5-59 16,-5-1-64-16</inkml:trace>
  <inkml:trace contextRef="#ctx0" brushRef="#br0" timeOffset="392393.1832">11007 15945 945 0,'8'-3'458'31,"7"1"-133"-31,17-3-217 16,8-3-21-16,5 6-52 15,-1-2-20-15,-7 4-73 16,-1 7-347-16</inkml:trace>
  <inkml:trace contextRef="#ctx0" brushRef="#br0" timeOffset="392790.9055">11335 16104 1025 0,'0'-3'433'15,"0"-3"-262"-15,0-4-44 16,-4-4-76-16,-1 1-18 16,-6-1-16-16,-3 4-5 0,0 8-16 15,0 1-10-15,8 9-8 16,2 6-2-16,4-2 8 15,0 4 5-15,3-6 6 16,8-2 3-16,4-6 4 16,0-2 0-16,-3 0-1 15,2 2 0-15,-2 7 19 16,0 8 4-16,-3 8 45 16,-4 3 12-16,-12 3-1 15,-1 1 4-15,-9-5-9 16,-2-4-1-16,-3-13 5 15,2-8-2-15,2-13-32 16,-2-11-63-16,12-5-171 0</inkml:trace>
  <inkml:trace contextRef="#ctx0" brushRef="#br0" timeOffset="393324.4622">11537 16163 1148 0,'0'5'428'15,"4"10"-317"-15,2 1-79 16,7 8-9-16,7-1-11 0,3-3-2 16,1-6 2-16,1-12 7 15,-2-7 4-15,-8-13 6 16,-2-4 2-16,-6-7-1 15,-4 0 13-15,-3 4 17 16,2 4 4-16,-2 9 10 16,-5 2-28-16,7 10-39 15,-2 10-10-15,5 15-24 16,2 10 5-16,-6 18 10 16,2 10-3-16,-5 15 18 15,-12 2 14-15,-13-3 18 16,-14-10 11-16,-8-22-3 15,5-7 3-15,4-28 16 16,6-14-1-16,11-29-17 16,3-11-55-16</inkml:trace>
  <inkml:trace contextRef="#ctx0" brushRef="#br0" timeOffset="393816.0593">12409 15593 1090 0,'4'6'448'0,"8"23"-281"15,-1 8-2-15,1 17-57 16,2 11-25-16,2 2-32 15,1-4-11-15,-3-11-7 16,0-12 12-16,-7-22-135 16,-4-7-78-16</inkml:trace>
  <inkml:trace contextRef="#ctx0" brushRef="#br0" timeOffset="393953.6509">12202 15790 1268 0,'6'2'499'0,"11"3"-317"16,20 2-43-16,17-6 0 16,18-1-41-16,27-3-51 15,-2-7 30-15,25-3 15 0</inkml:trace>
  <inkml:trace contextRef="#ctx0" brushRef="#br0" timeOffset="394625.4063">13106 15410 1061 0,'4'-4'476'0,"-2"-2"-269"15,3 14-89-15,4 31-84 16,1 13-34-16,11 23 24 0,-2 9 8 16,-1 5 6-16,5 3 2 15,-2-12-12-15,2-13-4 16,0-29-3-16,-9-16 8 16,-3-19 49-16,-2-11 2 15,2-21 8-15,2-12-5 16,0-30-42-16,3-8-8 15,0-8-12-15,1 5-5 16,2 10-12-16,-2 10-2 16,1 20 1-16,-3 9-4 0,-5 29-19 15,1 13-2-15,1 24-10 16,2 11 5-16,8 12 18 16,1 3 3-16,4 4 5 15,-3 2 1-15,0-8 3 16,1-4 0-16,-9-23 6 15,6-10 9-15,-3-28 14 16,-2-15 5-16,11-21 28 16,-1-12 5-16,3-12 3 15,3-2-3-15,-11-3-32 16,-1 2-12-16,-7 11-22 16,-3 7-27-16,-7 25-105 15,-4 11-88-15</inkml:trace>
  <inkml:trace contextRef="#ctx0" brushRef="#br0" timeOffset="395021.5016">14030 15867 689 0,'7'6'353'16,"7"11"-74"-1,0 5-71-15,-6 9-35 16,-2 1-15-16,-9-5-31 16,-3 0-16-16,1-9-26 15,-2-8-19-15,7-5 17 16,5-5-2-16,3-15-9 0,7-4-4 15,-1-13-54-15,2-7 3 16,6 7 4-16,-2-1 9 16,3 17 12-16,-4 5-9 15,-1 13 6-15,-2 8-6 16,-1 15 3-16,-2 6 2 16,-2 1-8-16,-5 3-3 15,-4-12-9-15,-2-4 37 16,-1 2-275-16</inkml:trace>
  <inkml:trace contextRef="#ctx0" brushRef="#br0" timeOffset="526492.4952">2540 16946 1063 0,'-19'-1'461'0,"-35"-5"-245"16,-7 1-34-16,-9-3-58 15,0 3-38-15,14 5-49 16,10 7-24-16,21 14-35 0,6 4-13 15,22 8-1-15,8-1 4 16,17-4 18-16,8-1 11 16,4-11 4-16,5-2 3 15,-6-6 3-15,-4-5 2 16,-17-3 8-16,-9-1 9 16,-17 1 6-16,-10 1-3 15,-18 5 23-15,-4 5-3 16,-7 7 0-16,0 1-1 15,13 8-35-15,3 2-13 0,17 5-12 16,6 5-2-16,11 1 1 16,10 0 3-16,8-4 3 15,5-11 2-15,10-4 0 16,1-3 2-16,7-10 0 16,3 3-4-16,3-12 2 15,-2-4-2-15,-5-7 3 16,-6-3 5-16,-10 3 4 15,-5-3 1-15,-12 2-1 16,-3 7-4-16,-2 6-1 16,-5 3 0-16,2 10 1 15,-2 6 4-15,-2 5 1 16,0-3 0-16,-2-4-2 16,2-5-1-16,1-12 6 15,1-5-1-15,6-17-2 0,2-8-3 16,7-10-5-16,4-3-1 15,2 7 4-15,-1 6 6 16,-2 15 5-16,-1 12 1 16,1 10 1-16,-1 9-1 15,-2 12-1-15,-2 3-1 16,-3 3-2-16,0-2-2 16,3-4-93-16,3-7-96 15</inkml:trace>
  <inkml:trace contextRef="#ctx0" brushRef="#br0" timeOffset="527023.8195">3210 17258 487 0,'-1'-5'373'15,"-2"-6"21"-15,-8 4-148 16,-8-1-42-16,-6 3-70 16,-4-2-33-16,0 7-50 15,10 3-25-15,9 9-47 16,8 4-7-16,4 2-1 16,4 1 7-16,11-3 14 0,-1 0 5 15,8-2 4-15,-2-5 3 16,-7-7 1-16,1-2 2 15,-9-5 8-15,-4-4 4 16,-4 4 2-16,-6-2-2 16,-10 4-10-16,1 7-2 15,-4 6-7-15,1 5-4 16,4 7-6-16,2 0-6 0,11 6-2 16,2-3 0-16,13-1 7 15,1-3 5-15,6-7 6 16,3-1 3-16,2-13-1 15,4 0 1-15,-2-10-1 16,1-5 2-16,1-8 0 16,0-4 1-16,0-7 2 15,-5 0 16-15,-8 7 48 16,-5 8 33-16,-11 13 17 16,-3 8-16-16,-1 19-44 15,0 7-34-15,5 6-21 16,3 5-8-16,2-5-310 15</inkml:trace>
  <inkml:trace contextRef="#ctx0" brushRef="#br0" timeOffset="527414.4117">3784 17270 1068 0,'-25'-6'519'0,"-21"-5"-196"0,2 10-168 16,9 9-53-16,12 11-77 15,9 8-23-15,14 6-14 16,7 1 0-16,13-2 8 15,6 1 0-15,9-11 1 16,1-5 1-16,-3-11 2 16,-5-9 7-16,-11-13 22 15,-8-7 4-15,-11-19 43 16,-10-6 4-16,-7-16-11 16,-3-7-1-16,-2-10-42 15,5-3-14-15,14 3-20 16,7 11-13-16,21 25-52 15,8 17-58-15,9 33-381 16</inkml:trace>
  <inkml:trace contextRef="#ctx0" brushRef="#br0" timeOffset="527789.1427">4009 17309 1296 0,'1'-2'505'0,"4"2"-352"15,5 6-57-15,3 14-32 16,-3 5-10-16,-1 8-8 16,-3 3-1-16,-6-4-14 15,4-4-8-15,-1-10-10 16,-2-6-4-16,6-15 0 15,0-7 0-15,2-14-5 16,4-7 1-16,5-5-5 16,4 0-1-16,0 5-1 15,2 8-1-15,-2 13 3 16,-1 8 0-16,-1 15 5 16,-4 8 4-16,-4 13 0 15,0 5 0-15,-7-4-1 16,-1 1-4-16,-5-11-139 15,-4-5-156-15</inkml:trace>
  <inkml:trace contextRef="#ctx0" brushRef="#br0" timeOffset="527929.7315">4132 16919 1414 0,'1'0'550'16,"5"9"-393"-16,1 7-53 15,-5 13-64-15,1 6-13 0,2 13-8 16</inkml:trace>
  <inkml:trace contextRef="#ctx0" brushRef="#br0" timeOffset="528620.9247">5584 17220 1118 0,'4'4'425'0,"9"13"-302"15,0 13-23-15,-2 23-3 16,0 7-21-16,-7 2-34 16,1-4-11-16,-2-20-11 15,1-11-2-15,1-19-3 16,1-12 5-16,3-17 0 16,1-7 0-16,2-24-2 15,6-9-13-15,8-2 32 16,5 3 6-16,8 18 9 15,2 13 12-15,-3 21-36 16,-7 8-5-16,-10 17-7 16,-3 9 0-16,-5 13 7 0,-4 8 0 15,-4 4-2-15,-3 3-2 16,-2-8-8-16,1-6 32 16,5-11-165-16,3-5-200 15</inkml:trace>
  <inkml:trace contextRef="#ctx0" brushRef="#br0" timeOffset="529323.8761">5639 16956 1035 0,'0'-2'450'0,"10"-1"-241"15,12-3-38-15,21 2-70 0,11 4-33 16,13 5-41-16,0 4-9 15,-11 7-10-15,-7 2 0 16,-16-1-58-16,-6-3-110 16</inkml:trace>
  <inkml:trace contextRef="#ctx0" brushRef="#br0" timeOffset="529467.2237">6089 16818 1228 0,'0'5'476'0,"2"5"-335"15,0 5-17-15,-1 14 7 16,-1 1-22-16,-7 7-27 16,-1 0-16-16,-2-9-7 15,2 1-89-15</inkml:trace>
  <inkml:trace contextRef="#ctx0" brushRef="#br0" timeOffset="530264.5417">6064 16888 654 0,'0'3'328'0,"0"2"-83"15,5 4-98-15,5 4-89 16,8 2-9-16,11 3-28 15,6-2-7-15,0-2 2 16,-3-7 3-16,-12-2 4 16,-10-1 14-16,-11-4 18 15,-11 0 16-15,-15 1 16 16,-10 2-9-16,-6 7-20 16,1 1-19-16,12 3-27 15,10-3 22-15,17-7-215 16</inkml:trace>
  <inkml:trace contextRef="#ctx0" brushRef="#br0" timeOffset="530738.0523">6941 16689 711 0,'-4'-7'412'16,"1"-2"-43"-16,2 9-149 0,-8 21-114 15,8 19-42-15,-1 38-40 16,2 15 7-16,5 21-2 16,-1 2-1-16,2-6-11 15,1-9-2-15,-2-21 0 16,-1-12 0-16,-4-30-32 16,-2-10-67-16,2-13-253 15</inkml:trace>
  <inkml:trace contextRef="#ctx0" brushRef="#br0" timeOffset="530987.9956">6482 17555 871 0,'-5'0'420'0,"-1"0"-160"0,9 1-100 15,-3-1-44-15,30 3-31 16,91 8-5-16,-19-4-25 16,14 0-20-16,6-3-10 15,-9-6-14-15,-7 1-1 16,-6-3-1-16,-8-3-1 16,-21 7 0-16,-16 1-28 15</inkml:trace>
  <inkml:trace contextRef="#ctx0" brushRef="#br0" timeOffset="531827.7769">7969 17081 886 0,'0'-2'193'0,"0"2"-61"0,-2-2 175 16,1 2-168-16,-4 11-28 15,-33 65-27-15,19-20-16 16,-7 12-44-16,7-4-9 15,7-12-6-15,-1-11 0 16,13-21-4-16,2-13 0 16,9-26 1-16,-1-13-1 0,1-27 5 15,-2-5 1-15,-4-7 0 16,-1 1-2-16,2 11-4 16,3 7-4-16,0 17 12 15,-2 8 1-15,3 21-7 16,-4 10 2-16,3 22-12 15,6 8-2-15,5 15 5 16,8 5 0-16,6 5-1 16,10 7 1-16,2-5 2 15,-2-6 1-15,-6-8 2 16,-7-9 0-16,-20-14 4 31,-9-6 6-31,-18-6 15 0,-18-4 2 0,-16-6 5 16,-12-5-5-16,0-10-14 15,2-2-5-15,13-2-8 16,15 5-25-16,12 2-65 0,2 3-69 16,22 7-239-16</inkml:trace>
  <inkml:trace contextRef="#ctx0" brushRef="#br0" timeOffset="532048.2074">8445 17258 1376 0,'6'-1'499'0,"12"7"-423"15,13 8-26-15,14 11-29 16,5 10-10-16,-5 6-1 15,-4 4 1-15,-11-6-108 16,-5 0-156-16</inkml:trace>
  <inkml:trace contextRef="#ctx0" brushRef="#br0" timeOffset="532204.4677">8787 17258 1384 0,'-17'6'607'0,"-17"5"-329"15,-9 9-134-15,-1 7-33 16,-1 4-68-16,5 1-19 16,4 4-15-16,2-3-15 15,10-5-186-15,8-1-2 16</inkml:trace>
  <inkml:trace contextRef="#ctx0" brushRef="#br0" timeOffset="532547.83">8466 17029 1140 0,'4'-2'439'0,"14"-4"-290"16,12 5-94-16,22 7-28 15,9-2-6-15,0 3-15 16,-1 1 2-16,-16-3 3 16,-12-1-10-16,-11-2-41 15,-10-2-8-15,-7-4-2 16,-1-2 13-16,-1-8 39 16,-2 2 18-16,0-1 44 15,-1 5 5-15,4 13 17 0,0 0 2 16,-2 10-13-16,3 3-1 15,-7 2-15-15,2 6-20 16</inkml:trace>
  <inkml:trace contextRef="#ctx0" brushRef="#br0" timeOffset="532798.0687">9455 17383 1038 0,'13'14'425'0,"4"13"-219"15,-7 9-11-15,-18 2-30 16,-9 1-35-16,-7 2-17 16</inkml:trace>
  <inkml:trace contextRef="#ctx0" brushRef="#br0" timeOffset="534292.6575">10367 16945 897 0,'-4'-4'403'0,"-2"1"-180"15,0 5-55-15,0 20-75 16,0 14-25-16,4 24-43 16,1 10 2-16,4 14-2 15,4-1-6-15,1-15-4 0,0-11 0 16,0-32 1-1,-1-13 14-15,-4-21 10 0,-3-13 1 16,-3-21 3-16,-5-8-14 16,-4-16-10-16,-7-5-3 15,2-9-8-15,-3-5-5 16,11 4-6-16,9 7 0 16,10 19 2-16,10 16-4 15,10 23-2-15,7 9-3 16,20 16-4-16,9 6 6 0,14 9-33 15,0 1-74-15</inkml:trace>
  <inkml:trace contextRef="#ctx0" brushRef="#br0" timeOffset="534510.912">10272 17129 1059 0,'6'0'472'0,"13"-2"-199"16,13-3-98-16,24 0-24 16,12-2-57-16,17-3-62 15,-2 8-12-15,-15 1-114 16</inkml:trace>
  <inkml:trace contextRef="#ctx0" brushRef="#br0" timeOffset="534997.396">10767 17351 385 0,'5'-3'301'0,"13"0"59"16,-10-4-21-16,-3-1-45 16,-2 0-33-16,-10-3-72 15,1 0-38-15,-2-1-79 16,-8 1-31-16,-2 4-29 15,1 7-12-15,-7 8-16 16,11 10-4-16,2 8-3 16,4 2 4-16,17-1 4 0,-1-4-1 15,9-8-25-15,2-4 2 16,-5-11 10-16,1-4 9 16,-10-5 32-16,-2-4 2 15,0 5-2-15,-3 0-7 16,9 8-1-16,0 6-2 15,1 8 2-15,2 8 2 16,-6 1 2-16,1 5 3 16,-13 4 10-16,-1-2 4 15,-13 0 0-15,-8-5 2 0,-7-10 0 16,-7-7-12-16,6-8-85 16,3-3-75-16,15-1-336 15</inkml:trace>
  <inkml:trace contextRef="#ctx0" brushRef="#br0" timeOffset="535349.9892">10934 17579 1116 0,'-3'3'486'16,"-1"5"-222"-16,2 6-180 15,2 5-16-15,3-3-33 16,4-2-9-16,8-10-10 0,4-3 1 16,-1-6 8-16,1-8 4 15,-7-4 4-15,-2-6 0 32,-2-4-7-32,-3 3-6 0,-1 4 2 15,0 10-6-15,0 16-7 16,2 6 1-16,1 14-11 15,-2 3 2-15,3 13 0 16,-3 9 0-16,-8 9 4 16,-9 6 1-16,-11-4 5 15,-5-9 2-15,-3-17-5 16,-2-11-30-16,-1-30-172 0</inkml:trace>
  <inkml:trace contextRef="#ctx0" brushRef="#br0" timeOffset="535865.4962">10333 16572 1119 0,'-3'-3'478'0,"4"0"-301"16,12 3-60-16,18 2-75 16,20 5-27-16,31 4-1 0,3-4-1 15,-2 1-5-15,-9 0 1 16,-31-3-13-16,-9 2-9 16,-20-6-66-16,-3-2-20 15,-12-11 6-15,-1-1 8 16,-3-4 63-16,-1 1 18 15,6 7 4-15,2 1 8 16,3 8 16-16,5 3 4 16,2 8 21-16,4 1 13 15,-5 6 34-15,-7 4 22 0,-8 3 9 16,-10 5-18-16,-3 1-35 16,5-4-101-16</inkml:trace>
  <inkml:trace contextRef="#ctx0" brushRef="#br0" timeOffset="536297.61">12050 16793 890 0,'-4'-18'455'0,"-5"-14"-143"15,1 16-103-15,3 10-38 16,0 18-84-16,2 11-38 16,5 38-41-16,2 21-2 15,8 24 3-15,4 13-1 16,-1-4-1-16,2-6 2 15,-3-16-18-15,0-21-38 16,-2-28-191-16,-3-16-175 0</inkml:trace>
  <inkml:trace contextRef="#ctx0" brushRef="#br0" timeOffset="536533.5619">11589 17486 955 0,'10'-3'441'15,"11"-4"-172"-15,22 7-117 16,13-4-9-16,26 4-38 16,11 3-27-16,19-2-31 15,2 2-8-15,1-3-15 16,-14-2-7-16,-4-7-4 0,-8-1-2 15,-24 3-6-15,-8 5-68 16</inkml:trace>
  <inkml:trace contextRef="#ctx0" brushRef="#br0" timeOffset="537252.1431">13170 16876 937 0,'-10'8'375'15,"-9"18"-206"-15,1 15-85 16,-6 17-22-16,0 7-4 16,1 3-26-16,-1-3-8 15,11-12-6-15,3-10 0 16,6-22 12-16,4-14 12 16,1-21 9-16,5-10 12 0,0-20-4 15,-1-7-8-15,-3-10-8 16,-1-3-16-16,2 0-15 15,4 7-6-15,3 13-6 16,-1 11-1-16,1 22-11 16,2 12-1-16,5 24-1 15,5 8-2-15,2 12 12 16,4 6 1-16,8 4 2 16,2-1 0-16,5-2 2 15,2-5 1-15,-5-12 1 16,-8-1 0-16,-14-6 3 15,-10-2 8-15,-23-9 12 16,-12-9 5-16,-24-10 0 16,-4-8-5-16,-11-6-10 15,-1-2-4-15,6-1-6 16,3 2-3-16,25 4-11 16,12 3-27-16,26 1-85 0,9 1-56 15,17 2-207-15</inkml:trace>
  <inkml:trace contextRef="#ctx0" brushRef="#br0" timeOffset="537451.2716">13540 17082 814 0,'15'-1'466'0,"8"-8"4"15,9 13-351-15,6 12-19 16,1 9-50-16,0 6-20 15,-9 5-5-15,-5-1-3 16,-10-1 4-16,-4-1-67 0,-2-9-280 16</inkml:trace>
  <inkml:trace contextRef="#ctx0" brushRef="#br0" timeOffset="537607.8136">13811 17073 1237 0,'-12'7'511'0,"-13"12"-335"16,-2 11-20-16,-4 7-80 16,-1 5-22-16,-6 2-21 15,-5-1-14-15,7 1-59 16,4-8-80-16,16-12-364 16</inkml:trace>
  <inkml:trace contextRef="#ctx0" brushRef="#br0" timeOffset="537959.6897">13455 16831 982 0,'0'-4'444'16,"7"-3"-190"-1,7 3-130-15,21 4-77 16,4 0-15-16,11 2-13 16,3 4-10-16,-4 0-2 15,-2-2 2-15,-10 2 4 0,-8-6 2 16,-13-1-7-16,-3-3-11 16,-7-6-10-16,2 0-4 15,1-3-2-15,4 1 8 16,4 8-2-16,-1 3 7 15,0 10 26-15,-4 8 26 16,-11 8 50-16,-1 4 2 16,-9 0-18-16,1 0-6 15,4-11-128-15</inkml:trace>
  <inkml:trace contextRef="#ctx0" brushRef="#br0" timeOffset="541820.6346">14535 17115 986 0,'27'0'454'0,"15"-1"-219"15,14 1-107-15,10-4-31 16,7-2-61-16,7 0-18 16,6-3-36-16,-7-3-90 15</inkml:trace>
  <inkml:trace contextRef="#ctx0" brushRef="#br0" timeOffset="542070.7678">14492 17301 769 0,'0'4'378'16,"1"1"-69"-16,28-1-167 15,16-4-6-15,22-5-31 16,12-5-38-16,11-9-40 15,7 0-10-15,-2-2-13 16,-4 0-50-16,-18 2-170 16,-13 1-130-16</inkml:trace>
  <inkml:trace contextRef="#ctx0" brushRef="#br0" timeOffset="542367.6255">14885 16971 1185 0,'0'0'503'0,"1"-1"-271"0,21 4-139 16,12 6-25-16,21 8-35 16,6 4-10-16,-2 6-11 15,-10-5-2-15,-9-1-3 16,-7 0-1-16,-10-7-1 15,-2 2 1-15,-17-1 4 16,-6 2 2-16,-16 4 1 16,-10 2 1-16,-8 2 2 15,-2 4-4-15,2 2-4 16,4 2-2-16,11-9-53 16,11-5-80-16</inkml:trace>
  <inkml:trace contextRef="#ctx0" brushRef="#br0" timeOffset="543227.0521">16102 16626 989 0,'0'-3'436'0,"0"-3"-207"16,7 20-143-16,1 16-26 15,9 33-27-15,3 20-11 16,5 20 0-16,5 3 0 15,-3-15-4-15,2-14-1 16,0-28 0-16,-3-12 1 0,-1-23 25 16,-4-12 15-16,-2-20 10 15,-1-12 1-15,1-21-27 16,-3-11-13-16,0-16-13 16,3-7-4-16,-2 0-7 15,2 9-4-15,0 26-3 16,-1 14 1-16,-6 28-5 15,-2 8 0-15,-3 21 0 16,0 10-3-16,2 20 6 16,-1 9 1-16,5 8 2 15,-3 3 0-15,1-6 1 16,1-4 1-16,0-9 2 16,2-11-1-16,2-15 3 15,2-9 2-15,3-24 11 16,2-11 17-16,4-23 17 15,3-9 5-15,3-17-2 0,3-6-15 16,0-8-15-16,-5 2-9 16,-8 11-5-16,-6 13-4 15,-16 20-8-15,-5 13-25 16,-10 19-115-16,-3 3-112 16</inkml:trace>
  <inkml:trace contextRef="#ctx0" brushRef="#br0" timeOffset="543929.8676">17022 17234 884 0,'3'-2'416'0,"-3"2"-166"15,3 7-106-15,5 15-83 16,1 8-15-16,-2 11-14 15,-4 2-6-15,-4-7-5 16,-4-6-3-16,4-14-1 16,1-11 14-16,2-15 2 15,-1-11 0-15,5-18-9 16,6-5-16-16,4-1 8 16,6 7 16-16,3 15 21 15,0 6 8-15,-5 16-3 0,0 5-12 16,-5 15-14-16,-5 4-5 15,-3 12-8-15,-4 0-4 16,0-1-26-16,1-1-82 16</inkml:trace>
  <inkml:trace contextRef="#ctx0" brushRef="#br0" timeOffset="544664.1706">17561 16947 698 0,'14'0'358'0,"6"-2"-25"15,22 0-270-15,11-2 2 16,15-2-29-16,12 5-17 15,-1 0 8-15,-9-1-82 16</inkml:trace>
  <inkml:trace contextRef="#ctx0" brushRef="#br0" timeOffset="544898.547">17624 17129 1068 0,'8'0'461'0,"19"-2"-252"16,13-1-21-16,26-3-30 15,11 1-52-15,4 4-48 16,-10 2-39-16</inkml:trace>
  <inkml:trace contextRef="#ctx0" brushRef="#br0" timeOffset="545573.1819">18527 16641 1113 0,'1'2'431'0,"5"13"-295"15,1 11-65-15,1 27-31 16,8 22-11-16,8 16-14 16,-1 7-1-16,8-10-1 0,-3-14-1 15,-4-21 2-15,-1-15 0 16,-2-16 0-16,-2-10 28 15,2-21 23-15,0-12 4 16,2-19 17-16,1-8-18 16,3-15-15-16,1-7-3 15,-3-16-20-15,0 4-58 16,-3 17-3-16,-4 14 1 16,-5 33 9-16,-8 9 37 15,0 25-12-15,-4 13-4 0,1 26-11 16,10 11 8-16,0 1 3 15,4 4 0-15,4-10 0 16,-6-5-21-16,1-10-1 16,3-11 0-16,0-10 5 15,-1-9 21-15,-1-14 17 16,-2-6 6-16,4-18 24 16,5-7 9-16,6-17 8 15,2-7-3-15,0-18-18 16,-3-9-10-16,-4-1-22 15,-6 3-4-15,-10 19-8 16,-6 14-44-16,-11 22-160 16,-3 7-300-16</inkml:trace>
  <inkml:trace contextRef="#ctx0" brushRef="#br0" timeOffset="546041.8184">19518 17037 1066 0,'-1'-3'465'0,"-3"1"-261"16,2 12-89-16,6 17-68 15,3 10-32-15,3 13-6 16,3 1 0-16,-2-2 2 15,1-3 2-15,-3-13 1 16,-3-9 2-16,-1-16 65 16,-5-10 9-16,-5-17 3 15,-2-7 0-15,0-19-66 0,-3-6-10 16,7-6-12-16,3 2-5 16,11 9-13-16,7 9-2 15,8 14-5-15,5 7-1 16,9 11 41-16,5 5-91 15,10 8-138-15</inkml:trace>
  <inkml:trace contextRef="#ctx0" brushRef="#br0" timeOffset="546247.7901">19532 17239 921 0,'7'0'382'0,"15"-4"-227"15,7 1-51-15,22-3-27 16,6 0-37-16,8 4-12 16,-1 1-72-16</inkml:trace>
  <inkml:trace contextRef="#ctx0" brushRef="#br0" timeOffset="546620.884">20029 17371 642 0,'1'-4'352'16,"0"-10"-33"-16,-1-2-141 15,0 1-83-15,-6-2-12 0,-5-1-36 16,-3 4-10-16,-3 3-15 16,-5 4-14-16,-3 8-22 15,2 7-8-15,5 7-6 16,8 2 3-16,10 3 9 16,9 0 4-16,9-3 7 15,0-4 3-15,6-5 2 16,-7-3 1-16,3 1-2 15,-3 3-5-15,-6 10 7 16,3 5 4-16,-11 4 28 16,-6 1 22-16,-10-5 16 15,-6-3 3-15,-9-3-14 16,-5-9-13-16,-1-10-74 16,1-7-97-16</inkml:trace>
  <inkml:trace contextRef="#ctx0" brushRef="#br0" timeOffset="547011.3499">20064 17495 632 0,'5'-1'282'0,"2"1"-120"15,3 4-58-15,1 8 1 16,0 5-14-16,5-3-16 16,3 1-1-16,2-9-20 15,2-6-11-15,-3-4-9 16,-3-4-2-16,-6-5 1 16,-2-2 11-16,-6-4 12 15,-2-2 4-15,-3 7 18 16,0 5-18-16,-3 11-28 15,1 8-9-15,2 11-23 16,0 8 1-16,3 8 3 16,0 9-3-16,-2 4 2 15,-2 1 0-15,-12-6 46 16,-8-4 13-16,-4-14 13 16,-4-10 4-16,6-23-39 15,3-10-57-15,12-23-176 16,10-8-410-16</inkml:trace>
  <inkml:trace contextRef="#ctx0" brushRef="#br0" timeOffset="547386.259">20667 16910 1039 0,'5'0'462'16,"10"0"-208"-16,25-1-149 16,11 2-1-16,16-3-58 15,3 2-28-15,-12-5-7 16,-3-3-25-16,-11-1-81 16,-7-4-61-16,-14 3-168 0,-8 1-129 15</inkml:trace>
  <inkml:trace contextRef="#ctx0" brushRef="#br0" timeOffset="547558.3896">20785 17079 1184 0,'2'3'500'0,"8"6"-258"15,14-1-29-15,19-5-32 16,5 1-23-16,12-4-67 15,-2 0-20-15,-5-1-44 16,0-4-19-16,-7-6-130 16</inkml:trace>
  <inkml:trace contextRef="#ctx0" brushRef="#br0" timeOffset="548058.006">21954 16763 1200 0,'-12'-1'468'0,"-25"-1"-325"16,-4 8-62-16,-3 15-51 15,-4 9-15-15,15 22-18 16,10 9 1-16,27 7 1 15,16 1-2-15,25-11 5 16,7-10 15-16,19-14 22 16,8-13 11-16,4-21 43 15,5-10 21-15,-10-26 14 16,-10-7 10-16,-33-19-10 16,-13-12-16-16,-32-10-26 15,-21 1-18-15,-21 12-38 16,-10 12-20-16,-2 28-17 15,7 11-45-15,9 20-135 16,8 10-114-16</inkml:trace>
  <inkml:trace contextRef="#ctx0" brushRef="#br0" timeOffset="548323.5591">22229 16777 975 0,'-5'-4'497'0,"-9"5"-121"15,-3 5-135-15,-11 12-115 16,-3 9-36-16,-7 16-47 15,-4 8-6-15,-1 5-7 16,4 4-7-16,4-8-14 16,9-7-36-16,6-8-185 15</inkml:trace>
  <inkml:trace contextRef="#ctx0" brushRef="#br0" timeOffset="548695.9502">23111 16136 774 0,'0'-6'500'15,"0"-1"17"-15,0 8-291 0,-3 22-150 16,1 15-47-16,2 34-20 15,5 14 3-15,7 20 3 16,3 1 3-16,3-11 42 16,-6-8-103-16,-5-12-334 15</inkml:trace>
  <inkml:trace contextRef="#ctx0" brushRef="#br0" timeOffset="548927.9096">23190 17213 1612 0,'-1'0'661'0,"0"-2"-407"15,1 2-108-15,0 0-87 16,0 0 9-16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31T09:42:13.2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1737 6074 718 0,'4'7'377'0,"5"4"-111"0,5-9-61 15,1-8-18-15,12-14-35 16,2-10-22-16,7-21-53 15,2-13-20-15,-3-19-22 16,-7-8-4-16,-13-4-5 16,-7 6-2-16,-7 19-9 15,1 14-13-15,-4 25 30 16,-2 10 2-16,0 20-13 16,-2 5-1-16,5 18-38 15,3 11-6-15,12 15 12 16,9 10 7-16,5 15 4 15,5 4 0-15,3 6 1 16,-1-2 3-16,0-17 1 0,-5-8 2 16,-8-23 4-16,-5-11 6 15,-7-13-40-15,-8-9-57 16,-10-14-286-16</inkml:trace>
  <inkml:trace contextRef="#ctx0" brushRef="#br0" timeOffset="140.4802">1853 5757 1173 0,'6'3'485'0,"13"-1"-297"15,14 1-61-15,15 3-62 16,2-1-26-16,4 5-84 16,-6 4-111-16</inkml:trace>
  <inkml:trace contextRef="#ctx0" brushRef="#br0" timeOffset="296.8923">1709 5684 1174 0,'-7'0'451'16,"-3"0"-311"-16,19 9-137 15,9 1-18-15,26 6-88 16,9 1-220-16</inkml:trace>
  <inkml:trace contextRef="#ctx0" brushRef="#br0" timeOffset="609.8769">2454 5941 857 0,'7'4'478'0,"1"3"-4"16,16-1-372-16,0-3-34 0,9-5-33 15,3-4-5-15,-9-6-4 16,0-7 4-16,-15-10 10 16,-6-1 3-16,-16-4 3 15,-11 3-3-15,-15 9-12 16,-3 7-9-16,1 15-14 16,0 8-5-16,13 20-9 15,5 4-2-15,13 11-4 16,9 2 0-16,14-2 8 15,8 1 1-15,5-6 5 16,-2-2 1-16,-8-5 5 16,-4-4-1-16,-6-7-139 15,-2-2-100-15</inkml:trace>
  <inkml:trace contextRef="#ctx0" brushRef="#br0" timeOffset="875.069">3001 5852 1145 0,'0'9'561'0,"0"12"-225"15,-10 10-159-15,-9 1-41 16,-7 4-76-16,-5-7-18 16,1-8-14-16,4-9-2 15,5-13-23-15,0-3-8 16,6-16-16-16,4 3-8 0,14-1 5 15,6 3 15-15,13 8 18 16,7 5 9-16,10 10 13 16,10 8-7-16,1 10-9 15,2-1-2-15,-7 2-4 16,-7-2 35-16,-5-1-272 16</inkml:trace>
  <inkml:trace contextRef="#ctx0" brushRef="#br0" timeOffset="1500.2175">4450 6367 914 0,'-21'27'334'16,"-19"34"-261"-16,9 15-48 15,28 7-19-15,13 1 1 16,32-4 10-16,11-13-3 0,15-28 48 16,5-15 11-16,10-36 35 15,2-15 39-15,-10-26 20 16,-16-9 22-16,-33-11-17 15,-16 0-29-15,-28 2-56 16,-12 2-26-16,-21 6-21 16,-8 8-8-16,-4 22-25 15,1 12-14-15,14 27-108 16,7 7-109-16</inkml:trace>
  <inkml:trace contextRef="#ctx0" brushRef="#br0" timeOffset="1734.2441">4874 6460 998 0,'-11'5'498'16,"-17"14"-146"-16,-6 8-127 15,-10 16-115-15,0 8-8 16,-2 5-46-16,6 4-19 16,9-3 1-16,8-7-107 15,17-18-535-15</inkml:trace>
  <inkml:trace contextRef="#ctx0" brushRef="#br0" timeOffset="2024.1219">5383 6584 992 0,'1'-7'496'0,"17"4"-181"15,1 0-125-15,13 3-122 16,10 4-42-16,2 0-28 16,3-1-64-16</inkml:trace>
  <inkml:trace contextRef="#ctx0" brushRef="#br0" timeOffset="2226.9616">5367 6715 681 0,'3'3'436'0,"12"3"71"0,15-2-226 15,20 0-93-15,6-2-39 16,7 3-81-16,2-1-23 16,-2-2-73-16</inkml:trace>
  <inkml:trace contextRef="#ctx0" brushRef="#br0" timeOffset="2961.0401">6195 6258 744 0,'4'3'379'0,"4"11"-48"15,4 11-177-15,2 25-61 0,2 11-8 16,0 17-33-16,1 4-22 16,-2-3-12-16,-2-7 1 15,3-16-1-15,-2-15 0 16,2-22 4-16,3-17 6 15,0-19 11-15,-2-17 8 16,5-25 26-16,-4-9 7 16,-7-20-4-16,1-7-9 15,-3-3-27-15,8 9-30 16,6 27-12-16,1 19-2 0,0 39-20 16,-7 11 12-16,-2 27-3 15,0 16-1-15,-1 16 13 16,-3 9 1-16,4 3 3 15,1 0 0-15,5-11 2 16,3-10 0-16,2-20-1 16,1-12 2-16,-6-15 10 15,0-7 19-15,-5-17 41 16,0-13 15-16,4-19-3 16,-2-8-15-16,-1-13-37 15,0-6-16-15,-5-10-8 16,-1 5-6-16,-1 17-54 15,-10 13-44-15,-2 34-165 16,-2 14-196-16</inkml:trace>
  <inkml:trace contextRef="#ctx0" brushRef="#br0" timeOffset="3305.1155">7101 6699 851 0,'-5'13'428'0,"-6"19"-99"16,0 4-159-16,6 10-80 16,1 0-26-16,4-7-32 15,2-4-12-15,1-18-8 16,1-6 55-16,-1-19 34 15,-1-10 17-15,0-13 26 16,-2-9-40-16,-4-10-23 16,-2-3-15-16,-4-1-27 15,-1 6-10-15,7 12-20 16,0 9-6-16,8 16-17 16,6 3-14-16,13 3-10 15,0 5 1-15,17 0-48 16,6 2-78-16,8 5-145 15</inkml:trace>
  <inkml:trace contextRef="#ctx0" brushRef="#br0" timeOffset="3508.0769">7125 6837 998 0,'0'2'543'0,"-1"2"-39"0,22-1-361 15,10-3-41-15,17-1-50 16,8-2-14-16,-3-4-369 16</inkml:trace>
  <inkml:trace contextRef="#ctx0" brushRef="#br0" timeOffset="3882.9542">7887 6410 1319 0,'-3'9'507'0,"-5"15"-360"16,5 16-63-16,3 14-44 16,3 8-16-16,3 7-16 15,3-3 1-15,0-6-63 16,2-11-80-16</inkml:trace>
  <inkml:trace contextRef="#ctx0" brushRef="#br0" timeOffset="4038.9144">7677 6638 1359 0,'4'0'542'0,"7"0"-342"16,16 4-70-16,21 0-62 16,9 0-10-16,23 0-27 15,2-5 20-15,4 0-162 16</inkml:trace>
  <inkml:trace contextRef="#ctx0" brushRef="#br0" timeOffset="4655.7129">8507 6115 1153 0,'2'-1'479'15,"7"3"-300"-15,5 12-53 16,12 27-96-16,9 18-12 16,8 32-10-16,4 14-2 15,-8 10 1-15,-7-7 5 16,-8-14 1-16,-4-17 3 0,-3-27 2 16,3-19 6-16,4-37 30 15,0-13 8-15,4-33 13 16,-4-10-2-16,-10-18-13 15,-4-6-4-15,-6-2-17 16,-2 6-11-16,0 24 3 16,2 18-4-16,-4 33-17 15,2 18 1-15,3 28-23 16,-1 8-7-16,4 15 20 16,-1-3 2-16,0 0-1 15,2 1 0-15,3-8-2 16,4-3 0-16,5-19 8 15,2-9 2-15,3-24 8 16,3-14 5-16,6-18 2 16,1-13 10-16,-1-9 5 15,0-7-8-15,1-9-7 16,-6-1-11-16,-5-3-8 0,-3 5 2 16,-16 16 3-16,-6 11-17 15,-7 22-127-15,-2 12-4 16</inkml:trace>
  <inkml:trace contextRef="#ctx0" brushRef="#br0" timeOffset="5147.744">9485 6673 1193 0,'-6'12'464'16,"-3"9"-302"-16,1 16-128 15,2 6-9-15,4-1-11 16,1-1-2-16,2-12 4 16,0-10 2-16,-1-12 28 15,0-8 12-15,-6-16 7 16,0-10-1-16,-4-11-8 15,1-7-7-15,4-3-8 16,2 2-3-16,6 6-21 16,10 6-9-16,9 12-18 15,8 2-4-15,14 10-8 16,4 4 4-16,12 3-142 16,5 2-189-16</inkml:trace>
  <inkml:trace contextRef="#ctx0" brushRef="#br0" timeOffset="5335.458">9526 6737 784 0,'-3'2'411'0,"-3"1"-98"0,15 0-142 16,9 0-36-16,16-3-60 15,11 0-29-15,10-3-77 16,1 1-121-16</inkml:trace>
  <inkml:trace contextRef="#ctx0" brushRef="#br0" timeOffset="5725.7822">9849 7030 706 0,'0'-12'399'0,"0"-9"-46"16,-4-5-222-16,-2-1-33 16,-6-1-34-16,1 2-11 15,-3 8-15-15,-6 6-15 16,2 12-28-16,3 6-9 15,-2 9-13-15,13 4-3 16,7 2 5-16,1-1 3 16,16-3 9-16,-1 1 5 15,3-6 7-15,2-1-1 16,-6 3-1-16,-2 1 13 0,-8 7 22 16,-8-1 11-16,-10 3 31 15,-8 2-2-15,-12-3 2 16,-9-1-1-16,-4-11-17 15,-3-6-9-15,12-7-28 16,12-7-50-16,20-2-140 16,6-1-180-16</inkml:trace>
  <inkml:trace contextRef="#ctx0" brushRef="#br0" timeOffset="5929.1361">10019 6990 1097 0,'7'3'547'0,"5"9"-160"16,8 7-254-16,3 4-43 16,1 9-62-16,0 0-8 15,-5-6-69-15,-5-1-52 16,-7-9-283-16</inkml:trace>
  <inkml:trace contextRef="#ctx0" brushRef="#br0" timeOffset="6069.4276">10171 7007 1372 0,'-12'5'615'0,"-16"6"-298"15,-7 10-80-15,0 8-126 16,-1 2-35-16,2 5-27 15,9-4-61-15</inkml:trace>
  <inkml:trace contextRef="#ctx0" brushRef="#br0" timeOffset="10053.4887">20606 6006 638 0,'0'0'392'15,"-5"-1"-30"-15,4 1-91 16,1 0-104-16,0 0-29 0,0 0-38 15,0 0-3-15,0 0-14 16,10 8-17-16,42 34-11 16,-22-29-7-16,10-8-8 15,5 1-2-15,5-6-11 16,-9-1-4-16,-7-4-3 16,-12 0 0-16,-12-2 1 15,-4-3-2-15,-7 3-153 16,-5-1-422-16</inkml:trace>
  <inkml:trace contextRef="#ctx0" brushRef="#br0" timeOffset="10693.6568">20660 6337 938 0,'-5'8'420'0,"-5"11"-199"16,3 3-68-16,7 1-74 16,4 2-23-16,10-4-32 15,4-3-2-15,7-6 16 16,1-8 6-16,1-6 37 16,-2-5 28-16,-4-8-7 0,-2-2-6 15,-8-6-18-15,-3-6-19 16,-14-7-4-16,-10-4-3 15,-13-4-15-15,-4 4-12 16,0 10-13-16,5 9-10 16,6 18-21-16,2 4-3 15,5 14-1-15,0 2 3 16,10 6 13-16,5 1 2 16,8-1 5-16,8 0 0 0,10-4 1 15,3-5 2-15,7-7 1 16,3-6-1-16,8-10-89 15,4-9-566-15</inkml:trace>
  <inkml:trace contextRef="#ctx0" brushRef="#br0" timeOffset="11599.8609">22024 7084 628 0,'-5'-1'375'16,"-2"1"-21"-16,0 3-190 15,-1 3-43-15,-1 12-37 16,-6 2-17-16,2 17-18 16,-2 6 2-16,0 12-15 15,7 8-7-15,-2-2-3 16,2-6-8-16,8-8-8 15,4-11 0-15,9-12-5 16,8-2 1-16,1-16-91 16,3-8-420-16</inkml:trace>
  <inkml:trace contextRef="#ctx0" brushRef="#br0" timeOffset="12123.5923">21785 7156 681 0,'-7'-1'373'0,"-10"1"-55"16,-5 4-86-16,1 14-109 15,0 6-29-15,6 6-59 16,6 6-16-16,9-1-3 16,5 1-1-16,10-6 6 15,3-5 23-15,9-14 44 16,0-9 8-16,0-12 53 15,1-10-14-15,-8-13-14 16,-6-5 0-16,-14-5-53 16,-7-1-8-16,-17 5-35 15,-4 2-13-15,-5 16-60 16,2 11-56-16,8 16-214 16</inkml:trace>
  <inkml:trace contextRef="#ctx0" brushRef="#br0" timeOffset="12311.432">21662 7254 606 0,'1'0'331'0,"8"1"8"15,2 2-75-15,13 3-8 16,2 1-20-16,9-1-97 15,2-1-35-15,2-5 107 16</inkml:trace>
  <inkml:trace contextRef="#ctx0" brushRef="#br0" timeOffset="54114.6669">4126 7822 658 0,'-1'-8'356'0,"0"-6"-91"16,0 7-63-16,4 20-94 16,4 12-36-16,10 25-42 15,4 15-2-15,5 7-15 16,-3 5 0-16,0 0-3 15,-1-6 0-15,-5-10 1 16,0-9 1-16,-4-24 24 16,0-12 20-16,3-23 47 15,1-16 14-15,-3-28 8 16,-1-12-7-16,-12-21-38 16,-1-9-16-16,2 6-37 0,2 6-18 15,7 28-14-15,4 16-9 16,-4 29-7-16,2 11-1 15,2 22-1-15,-2 10 6 16,2 16 9-16,1 6 3 16,0 4 3-16,3 1 1 15,1-6 1-15,2-3 3 0,0-12 1 16,0-9 0-16,-2-18 5 16,-2-9 5-16,3-20 30 15,-5-15 13-15,-3-20 18 16,2-6 4-16,-6-15-25 15,4-3-13-15,-1-1-23 16,-2 4-8-16,-5 20-9 16,-2 13-3-16,-6 27-88 15,-1 11-58-15,0 18-283 16</inkml:trace>
  <inkml:trace contextRef="#ctx0" brushRef="#br0" timeOffset="54473.7293">4960 8233 762 0,'-3'12'380'0,"1"9"-102"15,0 14-161-15,4 3-19 16,4 0-33-16,-2 0 0 15,-4-11 4-15,-6-3 10 16,1-13 30-16,3-4 17 0,-4-10 8 16,5-4-9-16,-6-11-33 15,-4-8-30-15,9-12-30 16,-7-11-12-16,6-1-13 16,3 5-5-16,-3 11-8 15,9 10-1-15,6 11-4 16,4 2-1-16,1 7-2 15,0-1 2-15,8-1 21 16,0 5-34-16,18-1-183 16,5 2-127-16</inkml:trace>
  <inkml:trace contextRef="#ctx0" brushRef="#br0" timeOffset="54678.2916">4992 8318 888 0,'0'3'408'0,"0"4"-165"16,11-2-109-16,12-5-33 15,17-4-41-15,10-5-26 0,3-2-89 16,-7-1-189-16</inkml:trace>
  <inkml:trace contextRef="#ctx0" brushRef="#br0" timeOffset="54912.5643">5566 8115 967 0,'12'-2'432'0,"22"-4"-224"16,-7-1-70-16,21 1-82 16,2 3-27-16,-4 2-38 15,7 0-90-15</inkml:trace>
  <inkml:trace contextRef="#ctx0" brushRef="#br0" timeOffset="55084.6736">5619 8216 836 0,'2'4'465'0,"0"-1"-62"0,19 2-242 16,9-3-41-16,16-2-51 15,6 0-12-15,2-4-30 16,-2 0-33-16</inkml:trace>
  <inkml:trace contextRef="#ctx0" brushRef="#br0" timeOffset="55586.1261">6407 8190 933 0,'18'-1'488'15,"15"-3"-170"-15,21 1-110 16,3 1-48-16,19-2-92 15,4 2-27-15,-9 1-83 0,-2 1-134 16</inkml:trace>
  <inkml:trace contextRef="#ctx0" brushRef="#br0" timeOffset="56320.6342">7153 7837 693 0,'8'-9'424'16,"3"-11"-50"-16,2 19-193 0,2 10-47 15,2 32-71-15,5 15-19 16,1 27-14-16,0 7-7 16,-2 2-11-16,-5-3 0 15,-2-15-1-15,0-8 0 16,-5-28 1-16,3-8 0 16,-4-23 41-16,4-11 19 15,0-19 29-15,-4-20 9 16,5-23-33-16,-2-9-17 0,5-8-36 15,2 7-9-15,2 17-14 16,-2 7-1-16,-5 18 0 16,0 8 1-16,-6 12-1 15,-1 7-1-15,1 11-8 16,3 8-2-16,3 15-2 16,2 10 1-16,-1 16 3 15,-1 4 2-15,0 18 4 16,1 4 1-16,4 0 2 15,0-6 2-15,0-23 3 16,2-14 2-16,-2-22 6 16,1-10 13-16,4-23 29 15,0-13 12-15,-4-29 15 16,6-12-4-16,-5-13-26 16,3 4-10-16,3 6-28 15,-3 7-9-15,-7 10-5 16,-6 2-4-16,1 24-58 15,-6 8-55-15,4 21-231 0</inkml:trace>
  <inkml:trace contextRef="#ctx0" brushRef="#br0" timeOffset="56679.9338">8122 8246 1039 0,'-4'5'427'0,"3"12"-251"16,3 9-73-16,5 18-34 16,2 2-22-16,-3 2-21 15,-4-9-5-15,-2-9-2 16,0-9-15-16,-2-16 91 15,-4-5 12-15,-1-18 16 16,-2-2 25-16,4-17-75 16,-3-7-9-16,2-9-19 15,1 0-14-15,1 8-26 16,8 7-7-16,-2 14-14 16,13 5-2-16,11 9-1 15,8 3 2-15,21 6 7 16,-4 1-98-16,1 2-151 0</inkml:trace>
  <inkml:trace contextRef="#ctx0" brushRef="#br0" timeOffset="56883.3946">8110 8355 1091 0,'7'1'471'16,"13"-1"-241"-1,-9 0-142-15,-1 0-26 0,49-3-36 16,7-3-46-16</inkml:trace>
  <inkml:trace contextRef="#ctx0" brushRef="#br0" timeOffset="57360.604">8481 8513 717 0,'-6'-13'467'16,"-4"-9"1"-16,-4 6-251 16,-6 1-59-16,0 15-82 15,1 7-33-15,-3 8-46 16,5 8-11-16,5 1-8 15,7 3 3-15,9-4 10 0,9-9-1 16,2-7 6-16,3-7 3 16,-3-12 8-16,3 4 3 15,-2-2 29-15,-2 0 12 16,-3 6 7-16,1-1 4 16,-2 11-29-16,-4 3-11 15,-5 7-13-15,-3 5-2 16,-11 3 1-16,-1 5-1 0,-7 1 1 15,-3-3 1-15,1-11 4 16,-2-6 3-16,-1-11-18 16,3-7-19-16,7-7-84 15,3-1-56-15,16 3-197 16</inkml:trace>
  <inkml:trace contextRef="#ctx0" brushRef="#br0" timeOffset="57565.6978">8589 8643 1099 0,'1'0'534'0,"9"2"-203"0,7 3-112 16,6 8-124-16,1 3-36 15,-3 2-35-15,-3 2-8 16,-6-2-9-16,-4-2-12 15,-6-5-118-15,1-4-92 16</inkml:trace>
  <inkml:trace contextRef="#ctx0" brushRef="#br0" timeOffset="57721.678">8729 8657 1209 0,'-11'3'556'0,"-16"5"-249"16,-4 4-75-16,-8 6-118 15,3 2-33-15,4 4-51 16,6 2-12-16,9 0 19 16,3-4-93-16</inkml:trace>
  <inkml:trace contextRef="#ctx0" brushRef="#br0" timeOffset="68784.7937">22598 4894 950 0,'-15'-23'431'0,"-33"-31"-226"16,-9 10-31-16,-30 8-99 15,-15 10-27-15,-14 22-32 16,-3 11-10-16,6 31-25 16,8 23-11-16,17 35-13 15,10 15 1-15,32 21 8 16,19 7 3-16,34-10 0 16,21-7 13-16,41-29 35 15,17-21 27-15,38-30 56 16,20-19 10-16,9-33 56 0,6-16 20 15,-10-32 11-15,-17-9-7 16,-43-16-39-16,-29-5-30 16,-59-2-46-16,-32-1-12 15,-40 8-49-15,-13-1-31 16,-3 6-125-16,5 3-59 16</inkml:trace>
  <inkml:trace contextRef="#ctx0" brushRef="#br0" timeOffset="94244.2607">14779 2294 1017 0,'0'-4'444'0,"2"-6"-245"16,2 8-51-16,3 8-86 16,1 8-24-16,1 18-21 0,0 12-4 15,-3 13-2-15,0 5-3 16,2 2-3-16,0-2 0 16,7-7-1-16,-1-9 1 15,2-14 1-15,1-8-34 16,0-15 88-16,3-5 42 15,1-16 34-15,-2-10 46 16,3-13-79-16,0-13-36 16,-6-14-26-16,0-7-9 15,-8-11-11-15,-6 3-5 16,0 19-17-16,-3 15-4 0,1 25-2 16,3 15-11-16,1 13 2 15,5 6-1-15,6 24-3 16,1 3 9-16,9 12 6 15,0 1 2-15,3-1 2 16,-1-4 1-16,-6-7 1 16,-4-8 0-16,-9-16 3 15,1-2-1-15,-2-10 2 16,-1-1 3-16,1-7 6 16,-1-6 2-16,2-8 1 15,3-8 0-15,5-15-3 16,1-4-1-16,-2-11 2 15,-4-15 1-15,-4-11-4 16,-2 3-1-16,-2 13-10 16,-1 17-3-16,2 31 26 0,-4 5-88 15,2 14-185-15,2 9-196 16</inkml:trace>
  <inkml:trace contextRef="#ctx0" brushRef="#br0" timeOffset="94619.1377">15531 2721 938 0,'1'6'439'16,"-1"3"-171"-16,-4 10-172 15,1 8-20-15,-2 1-51 16,4 2-11-16,1-9-7 16,-1-4 1-16,1-12 60 15,0-4 58-15,-1-9 28 16,1-9 12-16,-5-8-33 16,-2-4-47-16,0-13-17 15,-1 2-10-15,7 3-27 16,1 0-13-16,6 18-13 15,1-1-5-15,3 9-6 16,5 5-3-16,12 5-4 0,0 3 4 16,8-1-105-16,4 1-71 15,-2 1-304-15</inkml:trace>
  <inkml:trace contextRef="#ctx0" brushRef="#br0" timeOffset="94801.3824">15564 2714 886 0,'-2'1'457'32,"-4"2"-140"-32,15 1-138 0,12-2-60 15,11-1-51-15,5-1-13 16,9-1-39-16,5-1-80 0</inkml:trace>
  <inkml:trace contextRef="#ctx0" brushRef="#br0" timeOffset="95035.7024">16099 2505 1314 0,'14'0'508'0,"27"4"-377"16,5-2-27-16,12-2-71 16,1 2-7-16,-8-4-26 15,-8-2-49-15,-10 0-236 16</inkml:trace>
  <inkml:trace contextRef="#ctx0" brushRef="#br0" timeOffset="95223.3396">16139 2614 785 0,'8'2'468'16,"14"4"-14"-16,8-1-125 0,18-2-113 15,-1-1-48-15,1-2-83 16,-3 0 1-16,-8-1-55 16</inkml:trace>
  <inkml:trace contextRef="#ctx0" brushRef="#br0" timeOffset="95707.9702">16856 2186 1153 0,'0'9'471'15,"-1"6"-261"-15,4 27-136 16,-1 15-10-16,5 18-7 16,1 4 1-16,-5-9-30 15,3-3-3-15,-4-18-4 16,2-5-2-16,-1-13-1 15,1-10-2-15,-1-11-53 16,1-11-92-16</inkml:trace>
  <inkml:trace contextRef="#ctx0" brushRef="#br0" timeOffset="95879.4337">16776 2246 964 0,'0'-8'488'15,"8"-10"-150"-15,10 0-84 16,27 1-107-16,15 3-39 16,12 7-56-16,3 1-12 15,2 5-27-15,-7 2-3 16,-1 5-113-16,-8 3-113 0</inkml:trace>
  <inkml:trace contextRef="#ctx0" brushRef="#br0" timeOffset="96082.8847">16870 2473 882 0,'19'0'502'16,"14"5"-51"-16,18-1-295 15,3-2-41-15,1 1-74 16,-2-2-49-16</inkml:trace>
  <inkml:trace contextRef="#ctx0" brushRef="#br0" timeOffset="96255.3576">17395 2615 1423 0,'-2'0'651'15,"-4"-6"-292"-15,3 1-195 0,10 5-166 16,5-1-115-16</inkml:trace>
  <inkml:trace contextRef="#ctx0" brushRef="#br0" timeOffset="96739.6179">17771 2310 996 0,'-12'16'451'0,"-7"14"-147"16,-2 15-191-16,2 6-21 16,4 2-28-16,3-7-37 15,7-7-15-15,2-6-1 16,3-12-1-16,4-8 2 16,1-11 53-16,2-8 8 15,7-16 5-15,3-5 0 16,2-15-49-16,7-7-5 15,-4-18-7-15,1-3-3 16,-4 10-22-16,-4 12 21 16,-7 30 2-16,-2 13-8 0,-1 16 11 15,3 12-26-15,11 19-5 16,7 6 10-16,8 6 3 16,1 1 0-16,-4-9 0 15,-7-5 0-15,-9-6-6 16,-7-8-4-16,-12-5-2 15,-5-1 1-15,-16-8 8 16,-9-2 4-16,-15-6 7 16,-7-5 0-16,-5 0-48 15,10-2-48-15,13 4-234 16</inkml:trace>
  <inkml:trace contextRef="#ctx0" brushRef="#br0" timeOffset="96973.9396">18062 2408 1502 0,'8'-3'592'15,"14"4"-405"-15,7 17-100 16,18 19-82-16,5 8-2 15,4 8-1-15,-3-1 2 0,-12-11-64 16,-9-6-68-16,-13-14-439 16</inkml:trace>
  <inkml:trace contextRef="#ctx0" brushRef="#br0" timeOffset="97114.7896">18421 2506 940 0,'-15'1'460'0,"-22"12"-150"16,0 1-103-16,-3 8-114 16,2 3-32-16,8-1-45 15,3 4-30-15,15-5-261 16</inkml:trace>
  <inkml:trace contextRef="#ctx0" brushRef="#br0" timeOffset="97270.7464">18661 2576 1445 0,'-1'0'708'16,"-2"-2"-235"-16,3 2-282 16,0 0-164-16,0 0-26 15</inkml:trace>
  <inkml:trace contextRef="#ctx0" brushRef="#br0" timeOffset="97833.1207">19314 2457 760 0,'-30'-9'418'0,"-23"-6"-83"15,3 11-187-15,0 12-47 16,14 15-48-16,7 7-8 16,21 8-19-16,8-2-2 0,15-3-2 15,12 2 0-15,11-10 3 16,8-3-1-16,6-8-5 15,-2-4-3-15,-2-8-76 16,-3-4-125-16</inkml:trace>
  <inkml:trace contextRef="#ctx0" brushRef="#br0" timeOffset="98114.2928">19657 2574 927 0,'-19'-9'442'0,"-18"-12"-171"15,-5 6-67-15,0 6-107 16,8 8-34-16,5 8-45 16,7 3-16-16,13 9-4 0,3 0 3 15,19 2 8-15,7-1 34 16,8-9 29-16,10-4 11 15,-3-5 6-15,-2-3-25 16,-4-6-21-16,-9 0-10 16,-15 1-95-16,-6 1-99 15</inkml:trace>
  <inkml:trace contextRef="#ctx0" brushRef="#br0" timeOffset="98364.2354">19785 2493 1224 0,'9'6'525'0,"19"14"-279"16,5 9-116-16,-1 9-59 15,-5 0-23-15,-20-1-7 16,-7-8-10-16,-19-10 1 16,0-4-1-16,-15-11-29 15,2-4-64-15</inkml:trace>
  <inkml:trace contextRef="#ctx0" brushRef="#br0" timeOffset="98708.2874">20368 2144 883 0,'-20'-5'511'15,"-14"-6"-35"-15,-10 20-338 16,-4 13-56-16,3 27-59 16,7 19-3-16,10 22-12 15,10 1-2-15,15-1 0 16,7-10-1-16,20-19 2 15,9-3 0-15,19-15 32 16,6-9-73-16</inkml:trace>
  <inkml:trace contextRef="#ctx0" brushRef="#br0" timeOffset="99067.5619">20437 2544 871 0,'-3'10'393'0,"-3"5"-139"0,4 6-150 16,2 5-12-16,9 3-3 15,6 0-8-15,3-8-3 16,5-1-9-16,7-15 39 16,3-7 0-16,1-15-6 15,3-8 9-15,-13-10-46 16,-5-9-10-16,-13-12-10 15,-8-10-5-15,-17-19-11 16,-10 2-8-16,-14 11-13 16,-2 12-9-16,7 35-20 15,3 11-3-15,12 19-5 16,8 11 3-16,12 14 5 16,7 6 5-16,19 11 8 15,8 6 3-15,23 0 4 16,8-6 61-16,8-10-222 15,0-7-122-15</inkml:trace>
  <inkml:trace contextRef="#ctx0" brushRef="#br0" timeOffset="99254.8387">20881 2122 496 0,'2'2'369'0,"12"2"33"16,4 22-164-16,11 15-74 15,15 28-41-15,-1 19-16 16,-4 19-25-16,-19 0-6 16,-38-9-32-16,-18-10-16 15,-21-17 34-15,-1-8 5 0,12-22-4 16,8-11-4-16,15-11-134 16</inkml:trace>
  <inkml:trace contextRef="#ctx0" brushRef="#br0" timeOffset="148913.2357">9139 8052 1194 0,'5'2'472'0,"6"5"-321"16,11 2-47-16,19 0-48 15,0-1-19-15,6-3-22 16,-4-2-2-16,-6-3-34 16,2-1-66-16,-3-3-235 15</inkml:trace>
  <inkml:trace contextRef="#ctx0" brushRef="#br0" timeOffset="149100.8327">9117 8246 840 0,'5'4'398'16,"16"-2"-136"-16,14-1-47 15,20-6-68-15,8-6-42 16,-1 1-74-16,-1 2-11 16,-13 5-94-16,-9 3-326 15</inkml:trace>
  <inkml:trace contextRef="#ctx0" brushRef="#br0" timeOffset="149553.8489">9850 8155 687 0,'-4'0'370'16,"-3"0"-81"-16,2 0-75 15,13 0-75-15,7-3-16 16,22 1-29-16,16-3-9 16,20-3-25-16,8 4-19 15,-4 0-13-15,-13-1-8 16,-26 5-5-16,-13-1 10 0,-17 0 12 16,-5 1 3-16,-3 0 3 15,3-2-8-15,-3 2-33 16,0 0-67-16</inkml:trace>
  <inkml:trace contextRef="#ctx0" brushRef="#br0" timeOffset="151451.0821">10898 7444 643 0,'-11'0'305'0,"-10"13"-97"16,-10 9-46-16,-5 33-34 0,3 14-8 16,2 42-39-16,8 15-19 15,27 13-18-15,7-1-9 16,24-19-1-16,14-12 2 15,16-26-7-15,9-15-3 16,6-28 3-16,-6-11-6 16</inkml:trace>
  <inkml:trace contextRef="#ctx0" brushRef="#br0" timeOffset="151955.8909">11360 7727 762 0,'-6'-3'412'0,"1"4"-88"15,2 11-135-15,2 29-93 16,2 18-18-16,3 25-11 16,0 4-11-16,2-7-19 15,2-10-8-15,-3-22-6 16,5-6-1-16,-2-15 20 15,-5-12-48-15,1-15-105 16,-2-8-119-16</inkml:trace>
  <inkml:trace contextRef="#ctx0" brushRef="#br0" timeOffset="152096.1563">11315 7786 912 0,'16'-5'380'15,"30"-9"-222"-15,9 1-41 16,24 5-60-16,2 2-20 16,-7 6-37-16,-2 3-75 15</inkml:trace>
  <inkml:trace contextRef="#ctx0" brushRef="#br0" timeOffset="152299.5985">11386 8025 851 0,'12'1'379'0,"18"2"-194"15,12-3-51-15,15-2-68 16,7 4-25-16,-3 0-186 15</inkml:trace>
  <inkml:trace contextRef="#ctx0" brushRef="#br0" timeOffset="152830.511">11799 8265 348 0,'9'0'319'15,"3"1"42"-15,-4-6-66 16,2-1-37-16,-9-9-72 16,-3-5-37-16,-6-2-52 15,-8 0-23-15,-4 3-38 16,-1 2-12-16,1 13-36 16,1 4-12-16,1 10-12 15,11 6 1-15,1 0 12 16,6 2 4-16,11-3 7 15,-1-4 3-15,9-3 4 16,-3-3 2-16,4 0 2 16,0-1-1-16,-4 3-4 15,-2 3-2-15,-5 8 0 0,-5 5 2 16,-7 6 7-16,-2 5 5 16,-14-3 5-16,-4-4 2 15,-7-9 5-15,-1-6 1 16,4-13-1-16,4-3-4 15,9-5-17-15,2-4-24 16,14 4-85-16,2-1-63 0</inkml:trace>
  <inkml:trace contextRef="#ctx0" brushRef="#br0" timeOffset="153049.0603">11979 8369 933 0,'-2'-3'513'0,"6"3"-87"16,3 4-210-16,15 10-140 16,4 4-32-16,2 5-29 15,-3 1-5-15,-9 1-26 16,-4-1-55-16,-7-8-218 15</inkml:trace>
  <inkml:trace contextRef="#ctx0" brushRef="#br0" timeOffset="153189.6488">12206 8314 987 0,'-4'-2'553'16,"-8"-2"-98"-16,-5 8-161 15,-10 18-153-15,-9 6-50 16,-10 12-60-16,-1 6-15 15,5-2-113-15,5-2-92 0</inkml:trace>
  <inkml:trace contextRef="#ctx0" brushRef="#br0" timeOffset="153705.8824">11451 7569 774 0,'-4'1'384'16,"-2"-1"-162"-16,5 0-54 16,1 0-63-16,7 1-24 15,24 1 6-15,72 9-7 0,-34-11-28 16,5-3-17-16,-7 3-21 15,-8 0 1-15,-16 0 10 16,-7 4-25-16,-20-4-45 16,-7 0-9-16,-9-6-14 15,-3-4 24-15,-7-5 43 16,-2-5 4-16,2 4 16 16,2 5 5-16,6 9 2 15,2 3 0-15,2 12 1 16,2 1-2-16,-1 3 1 15,0 4 3-15,-1 0-11 16,-1 2-2-16,-3 3-103 16</inkml:trace>
  <inkml:trace contextRef="#ctx0" brushRef="#br0" timeOffset="154127.4933">12471 8110 1016 0,'6'0'527'0,"5"0"-119"15,1 0-98-15,-4 2-102 16,-2-2-50-16,-5 1-79 16,-1-1-22-16,-1 0-160 15,-1-1-549-15</inkml:trace>
  <inkml:trace contextRef="#ctx0" brushRef="#br0" timeOffset="154814.9033">13143 7875 664 0,'-2'-1'409'16,"-3"-1"-29"-16,-9 11-219 16,-1 13-48-16,-9 16-56 0,-1 8-10 15,-4 5-14-15,-1 0-4 16,5-5-17-16,4-5-6 16,13-9-2-16,5-7 4 15,6-18 13-15,-1-7 8 16,10-17 9-16,1-7 2 15,4-14-5-15,4-6-6 16,-8-12-6-16,1-8-4 16,2 1-8-16,-2 4-7 15,-1 14-4-15,-3 14 0 0,-7 17 0 16,2 5-5-16,0 15-17 16,2 5-6-16,4 15-8 15,5 11 5-15,7 11 12 16,3 5 5-16,7 0 7 15,1-3 4-15,0-10 6 16,-4-7 4-16,-11-7 5 16,-13-7 5-16,-16-5 11 15,-9-3 4-15,-16-6 5 16,-5 0-2-16,-13-5-10 16,-9-2-5-16,4-2-9 15,2-1-5-15,18-2 2 16,13 0-37-16,23 2-113 15,10-1-93-15</inkml:trace>
  <inkml:trace contextRef="#ctx0" brushRef="#br0" timeOffset="155394.7082">12552 8061 310 0,'-5'-2'209'16,"-5"2"8"-16,-2 0-29 16,-3 6-50-16,-2 3-27 15,2 0-46-15,3 3-18 0,7-3-32 16,5 0-7-16,0-1 28 15,5-2 16-15,10-4 46 16,4-2 25-16,3-2 19 16,-3-3 9-16,-8-2 8 15,-8 2-11-15,-12 0-47 16,-6-1-27-16,-9 6-57 16,1 1-41-16,9 3-243 15</inkml:trace>
  <inkml:trace contextRef="#ctx0" brushRef="#br0" timeOffset="155847.8163">13408 8009 928 0,'5'-2'448'0,"7"2"-158"15,10 2-59-15,15 13-87 16,8 7-34-16,8 6-55 15,-3 3-19-15,-14 0-20 16,-8-4 0-16,-11-1-13 16,-2-3-47-16,0-8-186 15</inkml:trace>
  <inkml:trace contextRef="#ctx0" brushRef="#br0" timeOffset="156035.2707">13754 7987 1191 0,'-9'0'545'0,"-7"-1"-265"16,-5 9-133-16,-4 4-49 15,-10 7-62-15,-9 5-15 0,-8 7-18 16,2 5-2-16,8 0-80 16,9-3-31-16,17-11-226 15</inkml:trace>
  <inkml:trace contextRef="#ctx0" brushRef="#br0" timeOffset="156457.3126">13381 7776 990 0,'-3'-1'465'0,"0"1"-227"16,13-2-108-16,12 3-39 15,18-1-62-15,13-1-6 16,11 2-7-16,-2 1-2 15,-8 5-3-15,-10 0 1 16,-14 0-9-16,-7-5-10 16,-13-4-41-16,-5-4-24 0,-8-5-20 15,-4-6 7-15,-4-1 36 16,3 0 19-16,3 6 22 16,3 4 19-16,2 9 22 15,2 4 23-15,-2 4 42 16,0 6-2-16,-5 3-7 15,0 2-20-15,2 2-14 16,3-5-90-16</inkml:trace>
  <inkml:trace contextRef="#ctx0" brushRef="#br0" timeOffset="156879.2154">14002 7460 1005 0,'15'8'438'0,"11"6"-208"0,18 22-150 16,5 13-15-16,-2 31-21 16,-1 16 0-16,-18 22 0 15,-17 2-1-15,-23 7-6 16,-17-6-5-16,-9-11 2 15,-2-13 37-15,2-32 19 16,3-13 7-16,2-27 4 16,5-6-31-16,3-12-14 15,3-7-11-15,2-8-153 16,-1 0 301-16</inkml:trace>
  <inkml:trace contextRef="#ctx0" brushRef="#br0" timeOffset="158954.5368">5314 9797 887 0,'6'2'390'16,"13"3"-171"-16,10 0-73 15,18-3-33-15,3-3-32 16,12-3-47-16,0-1-10 0,-6-2-56 15,-2 3-84-15</inkml:trace>
  <inkml:trace contextRef="#ctx0" brushRef="#br0" timeOffset="159126.6709">5350 9985 1099 0,'12'5'480'0,"22"-1"-260"16,7-1-23-16,15 0-90 15,4-3-35-15,1-1-42 16,1-1-88-16</inkml:trace>
  <inkml:trace contextRef="#ctx0" brushRef="#br0" timeOffset="159439.0638">6111 9919 749 0,'4'-3'388'0,"11"-3"-65"15,15 3-128-15,19 0-44 16,10 4-17-16,5 2-31 16,-10-1-19-16,-9 3-29 15,-14-2-6-15,-10-2-10 16,-5 3-7-16,-11-7 0 15,-1 2 15-15,0-4-137 16</inkml:trace>
  <inkml:trace contextRef="#ctx0" brushRef="#br0" timeOffset="160298.3659">7421 9344 794 0,'-13'0'345'0,"-26"10"-149"16,-10 20-55-16,-15 33-44 16,0 16-18-16,10 32-52 15,15 11-10-15,28 7-12 16,15-3-4-16,23-20-1 16,9-8 0-16,21-23 4 15,6-13 4-15,23-27-63 16,10-25-193-16</inkml:trace>
  <inkml:trace contextRef="#ctx0" brushRef="#br0" timeOffset="160563.8203">7783 9668 1001 0,'2'6'387'0,"-1"19"-231"16,-2 7-67-16,-1 31-21 16,-3 7-3-16,0 4-37 15,2-4-3-15,3-18-3 16,0-12-11-16,1-19-98 15,4-4-121-15</inkml:trace>
  <inkml:trace contextRef="#ctx0" brushRef="#br0" timeOffset="160719.7409">7698 9639 993 0,'8'-7'415'0,"14"-7"-250"15,8 3-52-15,14 5-74 16,1-1-17-16,16 4-18 16,1-3 13-16,3 4-199 0</inkml:trace>
  <inkml:trace contextRef="#ctx0" brushRef="#br0" timeOffset="160930.5222">7745 9994 1090 0,'6'-1'415'16,"8"1"-285"-16,17-2-106 15,8 3-19-15,17 4 28 16,1-4-94-16</inkml:trace>
  <inkml:trace contextRef="#ctx0" brushRef="#br0" timeOffset="161367.9229">8170 10137 316 0,'3'-10'234'16,"5"-5"-1"-16,-3-4-27 16,-5 1-6-16,-8 4-32 15,-6-3-22-15,-8 13-56 16,-1 3-32-16,0 7-43 15,1 7-12-15,6-2-10 16,4 2-2-16,9-3-7 16,6 3-4-16,12-6-1 0,5-3 0 15,4-2 9-15,1-4 4 16,2 5 2-16,-2 2 0 16,-3 6 9-16,-6 3 11 15,-8 1 39-15,-6 3 16 16,-13 3 9-16,-5 0-3 15,-14-3-24-15,-3-5-7 16,-4-9-9-16,3-4-6 16,11-5-30-16,6-1-59 15,12-1-179-15,5 2-158 0</inkml:trace>
  <inkml:trace contextRef="#ctx0" brushRef="#br0" timeOffset="161540.0203">8323 10199 1049 0,'6'-2'500'15,"6"-2"-195"-15,2 4-166 16,2 6-46-16,0 7-56 16,-2 4-14-16,-2 8-35 15,-4 0-71-15,-2 0-235 16</inkml:trace>
  <inkml:trace contextRef="#ctx0" brushRef="#br0" timeOffset="161680.4713">8475 10189 1264 0,'-15'5'572'0,"-14"7"-283"0,0 7-92 15,-6 7-112-15,4 3-40 16,-4 1-90-16,5-2-14 15</inkml:trace>
  <inkml:trace contextRef="#ctx0" brushRef="#br0" timeOffset="162274.4044">8616 9999 871 0,'-1'-5'448'0,"1"2"-129"16,3 2-185-16,-3-1-78 16,0 2-113-16</inkml:trace>
  <inkml:trace contextRef="#ctx0" brushRef="#br0" timeOffset="162773.9633">9080 9648 846 0,'-2'3'398'0,"-4"1"-91"0,-2 16-262 16,-7 9-21-16,-6 15 6 16,0 6 3-16,-3 12-1 15,3 0-14-15,4-13-7 16,6-7-1-16,5-29 1 16,2-7 5-16,5-14-1 15,0-8 1-15,7-10 0 16,2-15-5-16,5-10-2 15,3-4-2-15,1-4-3 16,3 7-2-16,-3 10 0 16,-2 8-1-16,-8 16 4 15,-1 5 2-15,-2 13-11 16,0 5-3-16,5 9-11 16,4 8-2-16,7 9 7 15,7 4 2-15,5 8 6 16,1 4 2-16,3 1 4 15,-7-5 2-15,-10-10 3 0,-8-8 1 16,-13-6 8-16,-5-3 3 16,-17-2 6-16,-8-3 1 15,-22-8 2-15,-9-3-3 16,2-1 0-16,5-6-37 16,21-2-215-16</inkml:trace>
  <inkml:trace contextRef="#ctx0" brushRef="#br0" timeOffset="163023.9368">9433 9831 1270 0,'9'2'468'0,"14"8"-368"15,9 7-53-15,8 12-29 16,3 6-6-16,-4 1-2 16,-2-1-16-16,-14-7-253 15</inkml:trace>
  <inkml:trace contextRef="#ctx0" brushRef="#br0" timeOffset="163190.173">9752 9766 1206 0,'-6'-4'542'16,"-14"-1"-266"0,-7 5-74-16,-13 16-105 15,-7 9-35-15,-6 17-40 16,2 4-12-16,5 6-46 0,9-3-49 15,14-10-259-15</inkml:trace>
  <inkml:trace contextRef="#ctx0" brushRef="#br0" timeOffset="163378.007">9997 9930 1596 0,'0'-4'657'15,"-1"-4"-377"-15,2 2-194 16,-1 4-109-16</inkml:trace>
  <inkml:trace contextRef="#ctx0" brushRef="#br0" timeOffset="163932.2982">10504 9789 807 0,'-16'-7'408'0,"-13"-6"-155"0,-3 10-92 16,0 3-37-16,-1 17-68 16,4 9-20-16,11 14-37 15,5 5-9-15,19-1-3 16,9-3 3-16,20-13 14 16,7-7 8-16,17-13 8 15,5-7 3-15,-2-7-49 16,-1-5-80-16</inkml:trace>
  <inkml:trace contextRef="#ctx0" brushRef="#br0" timeOffset="164244.7226">10866 9867 567 0,'0'-9'315'15,"-7"-9"-36"-15,-5 0-42 16,-9 5-50-16,-3 2-29 16,-5 10-71-16,2 3-32 15,2 17-53-15,-1 5-14 16,8 7 1-16,7 3 2 15,13-6 5-15,11 2 7 0,12-10 16 16,0-10 9-16,4-8 15 16,-5-8 3-16,-6-3 4 15,-2-1-40-15,-12-1-201 16</inkml:trace>
  <inkml:trace contextRef="#ctx0" brushRef="#br0" timeOffset="164557.3118">10963 9818 728 0,'3'0'396'0,"3"0"-57"16,13 9-196-16,6 7-43 15,11 13-28-15,-3 0-12 16,-10 3 19-16,-10-3 11 16,-23-6 7-16,-10 0 0 15,-12-8-16-15,-5-6-59 0,4-11-572 16</inkml:trace>
  <inkml:trace contextRef="#ctx0" brushRef="#br0" timeOffset="164994.7272">11475 9409 765 0,'-28'17'384'0,"-17"17"-118"0,4 19-146 15,10 15-36-15,18 17-36 16,6 1-8-16,25 13-13 16,8-5-8-16,20-22 2 15,7-12-32-15,15-27-185 16</inkml:trace>
  <inkml:trace contextRef="#ctx0" brushRef="#br0" timeOffset="165385.5837">12141 9505 960 0,'13'8'419'0,"15"20"-198"15,-1 10-78-15,-7 21-15 16,-11 8-1-16,-18 16 8 16,-6 3-9-16,-21-7-36 15,-1-10-24-15,4-26-68 16,4-15-116-16</inkml:trace>
  <inkml:trace contextRef="#ctx0" brushRef="#br0" timeOffset="165900.7539">12480 9180 567 0,'14'0'356'0,"27"10"29"15,4 13-211-15,10 31-52 16,-4 20-27-16,-8 25-25 16,-15 9-13-16,-29 10-23 0,-13 2 4 15,-31-3 8-15,-8-7 22 16,-1-18-5-16,2-17-4 16,13-24-7-16,7-12-14 15</inkml:trace>
  <inkml:trace contextRef="#ctx0" brushRef="#br0" timeOffset="199165.7837">11657 9720 599 0,'-1'6'346'0,"-3"5"-20"15,-1 10-185-15,1 7-23 16,0 7-40-16,0 0-19 16,5-2-29-16,-1-5-8 15,0-10-5-15,1-5 1 16,-2-11 14-16,0-5-4 15,-8-13-13-15,-2-5-14 0,0-11-30 16,-2-2-9-16,8 1-6 16,3 2 8-16,6 9 11 15,4 3 8-15,3 7 8 16,8 3-1-16,6 3-3 16,2 1 2-16,6 4 3 15,1 1 4-15,-8 1 4 16,1 3 1-16,-9 0 23 15,-5 2 4-15,-4-1 14 0,-2 2 8 16,-1-1-11-16,-3 0-3 16,-2 2-12-16,3 1-12 15,-3 1 20-15,-1 6 13 16,0 8 17-16,-6 4 20 16,0 6-17-16,-1-3-15 15,4-1-15-15,3-7-33 16</inkml:trace>
  <inkml:trace contextRef="#ctx0" brushRef="#br0" timeOffset="199795.8363">13274 9777 711 0,'5'2'336'16,"15"0"-114"-16,8 0-106 16,19 2-45-16,7-3-28 15,3-2-28-15,1 0 21 16,-11-2-237-16</inkml:trace>
  <inkml:trace contextRef="#ctx0" brushRef="#br0" timeOffset="199983.6035">13291 9958 1064 0,'5'3'448'0,"16"0"-255"16,11-2-13-16,20-2-77 16,8-2-28-16,5 0-53 15,-9-3-83-15</inkml:trace>
  <inkml:trace contextRef="#ctx0" brushRef="#br0" timeOffset="200327.1034">14042 9903 961 0,'7'5'447'16,"5"-1"-156"-16,17 2-121 15,11 1-20-15,15-6-39 16,10 2-34-16,6-5-48 15,1 0-9-15,-8 0-73 16,-5-2 153-16</inkml:trace>
  <inkml:trace contextRef="#ctx0" brushRef="#br0" timeOffset="201005.5043">15026 9415 806 0,'0'0'369'0,"-1"4"-180"16,-1 11-66-16,4 23-70 16,-1 15-9-16,1 29 1 15,-2 9-7-15,-2 12-15 0,1-4-2 16,-1-22-46-16,5-16-101 16</inkml:trace>
  <inkml:trace contextRef="#ctx0" brushRef="#br0" timeOffset="201193.2497">14984 9481 1162 0,'13'-1'426'0,"20"-2"-342"15,11 0-32-15,21 1-32 16,10-3-6-16,10 2-8 15,4 1-16-15,-14 3-302 16</inkml:trace>
  <inkml:trace contextRef="#ctx0" brushRef="#br0" timeOffset="201380.6819">15020 9760 989 0,'21'0'409'0,"13"0"-266"15,17-3-64-15,9-2-31 16,7 2-21-16,3 0-96 16</inkml:trace>
  <inkml:trace contextRef="#ctx0" brushRef="#br0" timeOffset="202005.2859">15584 10017 372 0,'0'-7'271'16,"3"-3"40"-16,-3 1-58 16,-8-4-76-16,1 6-35 15,-9-1-60-15,-5 0-28 16,-9 8-36-16,-3 0-10 16,-4 9-11-16,6 3-4 15,11 5-7-15,3 0-3 0,12-1-1 16,6-1 3-16,14-5 9 15,6-2 5-15,7-8 7 16,1 1 2-16,1-8 1 16,0 1 0-16,-3 2-5 15,-1 0-4-15,-7 8-5 16,-1 4 0-16,-8 10 7 16,-3 4 4-16,-7 9 9 15,-8 3 1-15,-11-1 4 16,-8 2 6-16,-14-5 6 15,-4-5 20-15,-2-15 12 16,1-10-3-16,11-12-17 16,8-9-29-16,17 1-49 15,9 0-34-15,9 6-69 16,5 2-77-16</inkml:trace>
  <inkml:trace contextRef="#ctx0" brushRef="#br0" timeOffset="202161.486">15668 10174 856 0,'12'0'463'0,"8"6"-72"16,7 8-283-16,-2 2-29 16,-7 6-58-16,-3-3-7 0,-5 0-14 15,-3-2-43-15</inkml:trace>
  <inkml:trace contextRef="#ctx0" brushRef="#br0" timeOffset="202302.298">15829 10141 1082 0,'-16'2'498'0,"-19"11"-225"16,-1 4-101-16,-2 13-107 15,2 4-30-15,6 2-52 16,4-1-86-16</inkml:trace>
  <inkml:trace contextRef="#ctx0" brushRef="#br0" timeOffset="202974.0993">16221 9617 879 0,'-17'9'392'0,"-15"17"-172"15,-1 10-99-15,2 6-63 16,5 11-12-16,4 0-15 15,4-1-22-15,9-13-5 16,6-11-3-16,13-21 5 16,-1-14 2-16,12-18 7 15,6-12 5-15,-3-16 3 0,4-4 4 16,-10-7 13-16,-4-2 3 16,0 7 7-16,-5 5 3 15,-2 17 3-15,-1 9 3 16,-4 20-24-16,0 4-22 15,3 15-30-15,2 7-14 16,8 9 2-16,5 10 8 16,9 3 8-16,7 8 3 15,7 4 8-15,-2 2 2 16,-5-2-20-16,-3-5-4 0,-11-9-2 16,-8-7 0-16,-16-9 30 15,-11-7 8-15,-24-7 10 16,-9 0 3-16,-13-8-5 15,-8-1-5-15,4-4-9 16,10-2-3-16,16 2-70 16,14-2-68-16</inkml:trace>
  <inkml:trace contextRef="#ctx0" brushRef="#br0" timeOffset="203177.0194">16628 9703 1315 0,'8'0'521'0,"8"1"-328"16,9 13-133-16,1 5-23 16,2 15-19-16,-3 1-4 15,-3 3-26-15,-4 0-66 16,-1-11-325-16</inkml:trace>
  <inkml:trace contextRef="#ctx0" brushRef="#br0" timeOffset="203333.3678">16898 9678 1174 0,'-17'0'553'16,"-16"-3"-223"-16,-9 18-172 15,-4 10-48-15,-4 18-59 16,3 9-16-16,10 9-30 15,5-1 28-15,6-12-159 16,2-9-104-16</inkml:trace>
  <inkml:trace contextRef="#ctx0" brushRef="#br0" timeOffset="208726.8849">17469 9306 712 0,'-14'-4'388'0,"-10"1"-89"0,-19 18-152 16,-6 16-46-16,-7 30-62 15,1 14-16-15,10 20-28 16,11 0-4-16,32 6 1 15,12-7 3-15,27-19 5 16,12-11 1-16,12-33-3 16,6-9-40-16,-5-14-295 15</inkml:trace>
  <inkml:trace contextRef="#ctx0" brushRef="#br0" timeOffset="208914.3786">17499 9753 1111 0,'9'-2'432'0,"15"0"-313"16,12 1-37-16,13-3-45 16,6 2-18-16,2 2-84 15,-3 0-373-15</inkml:trace>
  <inkml:trace contextRef="#ctx0" brushRef="#br0" timeOffset="209242.262">18006 9673 1043 0,'2'-14'465'0,"-3"-15"-217"16,1-3-57-16,-1 7-70 15,-1 5-28-15,-3 6-41 16,5 12-32-16,-1 6-28 16,1 9-9-16,1 13-14 0,1 7 8 15,2 8 10-15,-4 5 3 16,3 2 9-16,-11-6 2 16,3 0 7-16,5-7 3 15,-6-7 5-15,4-3 3 16,-18-16 8-16,-3-5 0 15,2-7-7-15,6-2-12 16,17-3-26-16,9 0-11 16,15 4-58-16,3 0-42 15,-1 3-129-15,-2 2-167 0</inkml:trace>
  <inkml:trace contextRef="#ctx0" brushRef="#br0" timeOffset="209476.5659">18174 9301 738 0,'13'12'406'16,"10"7"-8"-16,14 31-307 15,7 13-14-15,3 18-30 16,-2 4-8-16,-23 3-4 15,-14 3 2-15,-24 3-2 16,-15-7-6-16,-9-14-4 0,3-14-1 16,11-28-223-16</inkml:trace>
  <inkml:trace contextRef="#ctx0" brushRef="#br0" timeOffset="209859.9171">19019 9673 1063 0,'12'0'444'15,"7"-2"-234"-15,21 4-160 16,4-2-16-16,15 0-24 16,5 0 22-16,-9-2-167 15,-3 0-176-15</inkml:trace>
  <inkml:trace contextRef="#ctx0" brushRef="#br0" timeOffset="210031.4651">19091 9818 979 0,'22'6'436'0,"31"2"-229"0,11 0-59 16,8-8-78-16,-2-4-42 15</inkml:trace>
  <inkml:trace contextRef="#ctx0" brushRef="#br0" timeOffset="210414.335">19976 9441 946 0,'0'11'391'0,"1"19"-219"16,-1 7-74-16,1 23-30 15,1 2-16-15,-4 12-16 16,-3 1-12-16,5-3-3 16,-7-10 8-16,3-19-140 15,4-12-329-15</inkml:trace>
  <inkml:trace contextRef="#ctx0" brushRef="#br0" timeOffset="210583.9245">19913 9360 1208 0,'14'-8'482'0,"9"-10"-314"15,11 6-74-15,20 4-57 16,6 2-15-16,18 7-15 15,-1 4-3-15,-10 2-78 0,-6 4-155 16</inkml:trace>
  <inkml:trace contextRef="#ctx0" brushRef="#br0" timeOffset="210771.5477">19948 9655 815 0,'8'1'436'0,"16"-1"-42"15,10 0-264-15,30 3-79 16,5-3-22-16,7 2-16 16,0 4-66-16</inkml:trace>
  <inkml:trace contextRef="#ctx0" brushRef="#br0" timeOffset="211287.246">20471 9985 696 0,'2'-6'385'15,"7"-9"-98"-15,-9-2-48 0,-4-5-75 16,-2-1-43-16,-10-1-34 15,-2 4-27-15,-6 6-41 16,-1 6-17-16,3 12-21 16,6 4-7-16,7 6 0 15,4 1 0-15,8-4-6 16,4 2-2-16,8-3 1 16,1-1 5-16,6 0 13 15,-6 0 0-15,2 6 2 16,-3 5-7-16,4 13 1 15,1 1 4-15,-10 0 6 16,-2-2 8-16,-18-3 6 16,-7-1 5-16,-5-2 4 15,-4-4 1-15,-2-7 5 16,-3-8 0-16,-3-12-14 16,4-3-11-16,8-7-115 15,11 3-179-15</inkml:trace>
  <inkml:trace contextRef="#ctx0" brushRef="#br0" timeOffset="211477.2223">20660 10082 1296 0,'10'1'502'15,"11"2"-343"-15,4 9-119 16,2 4-19-16,-4 6-15 16,-5 3-17-16,-3 1-185 15</inkml:trace>
  <inkml:trace contextRef="#ctx0" brushRef="#br0" timeOffset="211633.0589">20891 10081 1209 0,'-13'0'559'0,"-18"5"-244"16,-9 4-119-16,-7 10-120 0,-4 3-31 15,4 6-31-15,4-2-42 16,21-2-37-16</inkml:trace>
  <inkml:trace contextRef="#ctx0" brushRef="#br0" timeOffset="212589.4934">21410 9364 995 0,'-12'5'432'15,"-6"10"-204"-15,-8 22-152 0,-7 9-28 16,1 17-22-16,-1-1-7 16,7 0-7-16,5-4-4 15,9-13 1-15,7-10 2 16,9-18 0-16,3-9 5 15,7-15 9-15,-1-9 3 16,2-17 8-16,4-7-4 16,-3-14-8-16,1 2-3 15,1-5-6-15,-1 2 4 0,-3 9 9 16,-3 0 0-16,-3 19-4 16,-4 8-9-16,-1 18-30 15,3 9-10-15,3 22-9 16,5 7 0-16,9 12 15 15,4 5 5-15,8 0 11 16,7 2-34-16,-3-5-54 16,-4-4-3-16,-16-10 1 15,-7-7 39-15,-17-12 70 16,-10-5 10-16,-19-9 10 16,-11-4 2-16,-14-1 5 15,-7-2 5-15,0 0-5 16,4 3-5-16,11 2-23 15,16-1-13-15,23-1-114 16,17-6-131-16</inkml:trace>
  <inkml:trace contextRef="#ctx0" brushRef="#br0" timeOffset="212821.6813">21771 9560 967 0,'7'0'468'16,"5"0"-130"-16,8 13-223 16,7 7-29-16,0 16-29 15,1 5-15-15,0 8-19 16,-3-2-6-16,-4-6-18 15,1-6-51-15,-5-13-175 16</inkml:trace>
  <inkml:trace contextRef="#ctx0" brushRef="#br0" timeOffset="213040.2472">22028 9629 853 0,'0'-7'417'0,"-7"-5"-149"16,-1 3-61-16,-7 7-78 16,-6 5-20-16,-6 13-41 15,-7 9-11-15,-9 10-27 0,-2 3-17 16,-2 5-10-16,5-1 0 16,12-9-3-16,6-4-8 15,16-15-110-15</inkml:trace>
  <inkml:trace contextRef="#ctx0" brushRef="#br0" timeOffset="217239.3169">5193 11458 838 0,'0'0'360'0,"9"0"-164"15,8 0-78-15,26 4-54 16,15 2 2-16,10-4-25 16,3 0-14-16,-9-2-171 15</inkml:trace>
  <inkml:trace contextRef="#ctx0" brushRef="#br0" timeOffset="217411.1523">5259 11596 1001 0,'19'1'501'16,"15"2"-214"-16,21 6-96 0,3-4-42 16,-1 2-95-16,-1-1-20 15</inkml:trace>
  <inkml:trace contextRef="#ctx0" brushRef="#br0" timeOffset="218365.8407">6432 11204 1080 0,'0'-5'468'0,"0"2"-275"15,0 11-74-15,-2 27-66 16,1 24-23-16,0 31-2 15,2 10-1-15,0 2-12 16,0-10-2-16,2-17 0 16,-3-12 30-16,5-23-162 15,-1-9-135-15</inkml:trace>
  <inkml:trace contextRef="#ctx0" brushRef="#br0" timeOffset="218521.9379">6311 11243 1094 0,'11'-9'446'16,"15"-11"-268"-16,9 6-69 15,15 5-64-15,10 4-13 16,15 6-23-16,7 3-3 16,3 4-69-16,-3 3-123 15</inkml:trace>
  <inkml:trace contextRef="#ctx0" brushRef="#br0" timeOffset="218709.5652">6447 11563 621 0,'5'-1'363'0,"12"0"14"16,10-4-242-16,23 0-53 15,11-1-32-15,13 2 14 16,2 4-115-16</inkml:trace>
  <inkml:trace contextRef="#ctx0" brushRef="#br0" timeOffset="219219.3013">7036 11753 651 0,'1'-8'423'0,"3"-5"-41"16,-6-6-142-16,-8 0-59 15,-5 1-67-15,-4 3-21 16,-10 7-44-16,1 5-14 16,2 7-35-16,3 7-12 15,10 7-11-15,6 1 0 0,7 1 2 16,2-3 4-16,9-4 7 15,0-5 3-15,7-9 5 16,1-2 2-16,1-4 0 16,2 3 0-16,-2 8-4 15,-1 6-3-15,-3 11 16 16,1 6 5-16,-4 11 5 16,-3 4 4-16,-10 0-12 15,-6-2 1-15,-14-10 6 16,-2-6 1-16,-5-9 7 15,1-4 1-15,-1-15-4 16,6-3-23-16,4-7-86 16,1-9-84-16,20 4-393 15</inkml:trace>
  <inkml:trace contextRef="#ctx0" brushRef="#br0" timeOffset="219453.6248">7170 11976 1243 0,'1'-3'565'0,"4"-3"-268"16,6 7-123-16,12 7-116 15,5 7-28-15,8 8-19 16,0 2-6-16,-11 7-73 15,-4-2-83-15,-12-5-294 16</inkml:trace>
  <inkml:trace contextRef="#ctx0" brushRef="#br0" timeOffset="219578.973">7390 11982 986 0,'-6'-1'508'0,"-13"-1"-160"16,-8 9-112-16,-10 19-155 15,-8 4-34-15,1 11-20 16,0 0-74-16</inkml:trace>
  <inkml:trace contextRef="#ctx0" brushRef="#br0" timeOffset="220187.865">7810 11163 917 0,'7'-2'411'0,"4"4"-196"15,4 11-57-15,-4 24-66 0,-1 16-16 16,-4 23-21-16,-2 10-16 16,-6 2-17-16,-4-6-4 15,-1-14-5-15,-5-10 0 16,4-19 2-16,1-9 5 15,-2-20 63-15,3-4 10 16,3-10 25-16,-1-5 1 16,7-6-65-16,7-1-11 15,1 0-33-15,10 1-6 0,3 7-4 16,8 6-3-16,18 5 0 16,6 3 0-16,15 1 1 15,1-3 2-15,-8-4 1 16,-10-3 1-16,-22-2-70 15,-11 2 210-15</inkml:trace>
  <inkml:trace contextRef="#ctx0" brushRef="#br0" timeOffset="231441.8033">23573 6669 1069 0,'-3'-2'472'0,"-7"4"-247"0,1 8-107 16,-6 16-105-16,-2 8-12 16,3 10-2-16,1 5 1 15,8-3 2-15,0-1 3 16,4-16-1-16,2-4 0 16,2-14 15-16,2-11 6 15,1-14 6-15,-2-14 1 16,3-16-2-16,3-8 4 15,1-5 6-15,3-3 2 16,0 14-18-16,-2 10-5 16,-4 20-8-16,-2 9-4 0,-2 9-2 15,0 3-4-15,4 6-8 16,4 3 1-16,5 9 2 16,2 5 0-16,0 8-1 15,-3 3 0-15,1 7 2 16,-1 1 2-16,0-1-20 15,3-3-76-15</inkml:trace>
  <inkml:trace contextRef="#ctx0" brushRef="#br0" timeOffset="231613.3428">23558 6749 1292 0,'16'3'491'0,"21"4"-372"0,5 2-52 16,-2 1-80-16,0-1-92 15</inkml:trace>
  <inkml:trace contextRef="#ctx0" brushRef="#br0" timeOffset="231894.8057">23781 6506 982 0,'-29'-11'494'0,"-43"-3"-201"16,-8 6-107-16,-5 26-135 16,4 8-48-16,10 21-16 15,9 11-2-15,20 15-2 16,11 11-3-16,29 7-1 16,17 1 0-16,27-11 3 15,14-10 4-15,30-14 11 16,11-17 5-16,20-21 47 15,-3-18 34-15,-10-31 26 16,-12-15 27-16,-33-30 57 16,-18-14-10-16,-41-19-19 15,-21-8-26-15,-21 9-95 16,-8 7-29-16,5 31-40 16,11 12-94-16</inkml:trace>
  <inkml:trace contextRef="#ctx0" brushRef="#br0" timeOffset="232443.8667">17254 4338 1017 0,'-2'-8'514'0,"-4"-10"-210"0,4 22-173 16,-1 17-57-16,3 23-87 15,2 15-8-15,1 11 17 16,3-2 4-16,1-7-36 15,0-9-85-15</inkml:trace>
  <inkml:trace contextRef="#ctx0" brushRef="#br0" timeOffset="232693.7309">17220 4395 882 0,'9'-11'416'15,"12"-9"-168"-15,6 7-70 16,16 8-76-16,3 9-38 15,8 13-42-15,-3 6-10 16,-21 2-8-16,-15-4 4 16,-17 1 3-16,-12-6 2 0,-8-3 3 15,3 3-2-15,3-9-11 16,7-2-8-16,14 2-9 16,4-2-1-16,5 9 6 15,-2 1 7-15,-7 8 8 16,-6 3 2-16,-22-3 8 15,-8 3 4-15,-12-6-189 16</inkml:trace>
  <inkml:trace contextRef="#ctx0" brushRef="#br0" timeOffset="233021.6991">17324 4123 1060 0,'-32'-3'447'0,"-24"2"-259"16,-9 16-132-16,3 13-27 16,0 24-39-16,6 13-4 15,19 24-3-15,12 5-2 16,35 2-6-16,16-4-1 16,27-6 2-16,17 2 6 15,22-17 25-15,17-8 10 16,11-30 46-16,-3-17 9 15,-12-29 54-15,-15-21 35 16,-24-34 27-16,-21-15 1 0,-45-22-55 16,-24-7-36-16,-38-11-67 15,-8 3-15-15,0 24-18 16,9 19-18-16,13 46-152 16,5 17-158-16</inkml:trace>
  <inkml:trace contextRef="#ctx0" brushRef="#br0" timeOffset="313739.1966">9058 11436 772 0,'-6'0'396'0,"-6"0"-119"15,9 0-76-15,19 4-72 16,16 1-34-16,30 0-37 15,7 0-10-15,12-3-34 16,-6-4-4-16,-10 0 29 16,-5-1-74-16,-16 0-121 15,-5 4-107-15</inkml:trace>
  <inkml:trace contextRef="#ctx0" brushRef="#br0" timeOffset="313926.5248">9227 11526 1049 0,'9'5'443'0,"13"0"-265"0,8 5-1 16,6-4-32-16,5 1-38 16,8-5-29-16,2-3-47 15,8 0 11-15,1-4-100 16,4 5-320-16</inkml:trace>
  <inkml:trace contextRef="#ctx0" brushRef="#br0" timeOffset="314223.3302">10333 11148 938 0,'-2'7'400'16,"2"9"-190"-16,1 17-130 16,2 15-8-16,7 27-15 15,2 9-21-15,-6 4-5 16,3-6-3-16,-5-19-13 15,2-7 0-15,4-12-1 16,0-7-14-16,-1-16-77 16,0-10-50-16</inkml:trace>
  <inkml:trace contextRef="#ctx0" brushRef="#br0" timeOffset="314379.5359">10320 11206 999 0,'3'-4'457'0,"19"-4"-189"16,16 3-84-16,31 2-94 16,20 3-26-16,8 7-45 15,-1 4-9-15,-5 2-40 16,-10-1-74-16,-8-2-306 16</inkml:trace>
  <inkml:trace contextRef="#ctx0" brushRef="#br0" timeOffset="314574.8783">10451 11540 676 0,'15'4'435'0,"9"1"-24"0,26 2-219 16,10-1-50-16,4-2-91 15,0-1-32-15,-12 2-275 32</inkml:trace>
  <inkml:trace contextRef="#ctx0" brushRef="#br0" timeOffset="315074.5586">11001 11837 651 0,'7'-7'412'0,"6"-7"-37"15,-5-1-143-15,-4-3-47 16,-6-2-68-16,-5 0-28 16,-9 2-40-16,-6 0-20 15,-3 11-35-15,-4 5-14 0,2 7-9 0,7 5-1 0,8 5 7 16,10-2 4-16,10 1 6 16,2-2 4-16,7-7 4 15,1-2 4-15,-1-5 5 16,-1-3 2-16,-1 2 20 15,0 2 4-15,0 4 1 16,2 9 1-16,1 10-21 16,-1 9-8-16,-4 17-1 15,-4-2 0-15,-13 2 1 16,-6-9 3-16,-14-15 5 16,-7 1 4-16,-7-11 8 31,1-3 3-31,-4-9 4 0,5-5 1 0,8-11-55 31,7-8-82-31</inkml:trace>
  <inkml:trace contextRef="#ctx0" brushRef="#br0" timeOffset="315512.0439">11459 11613 1048 0,'-10'0'494'0,"-3"1"-221"15,5 1-160-15,3-1-61 16,8 6-127-16,10-3-156 16</inkml:trace>
  <inkml:trace contextRef="#ctx0" brushRef="#br0" timeOffset="316503.9954">12001 11484 964 0,'-24'-7'474'15,"-16"-6"-166"-15,3 9-146 16,5 2-54-16,9 5-75 16,11 6-26-16,19 5-32 15,13 4 0-15,17 9 16 16,16-3 9-16,15 6 2 0,-2-1 1 15,-8 1 1-15,-20-4 1 16,-30-6 9-16,-10-2 10 16,-32-9 9-16,-13 1 6 15,-7-10-1-15,-1-4-7 16,19-5-77-16,11 0-75 0,17-3-284 16</inkml:trace>
  <inkml:trace contextRef="#ctx0" brushRef="#br0" timeOffset="316700.5894">12254 11515 979 0,'0'0'508'16,"0"-2"-167"-16,0 3-131 16,-1-1-137-16,0 1-40 15,1 24-21-15,0 35-3 0,1-23-3 16,1 0-1-16,5 1-19 15,2-6-48-15,4-11-428 16</inkml:trace>
  <inkml:trace contextRef="#ctx0" brushRef="#br0" timeOffset="316847.0351">12274 11212 1330 0,'-1'-3'505'0,"1"4"-418"16,1 4-62-16,-1-5-133 16,6 13-125-16</inkml:trace>
  <inkml:trace contextRef="#ctx0" brushRef="#br0" timeOffset="317071.6466">12491 11612 922 0,'10'12'425'0,"11"17"-179"16,-13-3-59-16,-7-6-89 15,-2-5-21-15,-2-9-29 16,3-4 9-16,0-7 3 16,0 3 0-16,0-2-13 0,5-24-20 15,18-32-24-15,0 33-11 16,5 8 7-16,-1 4 1 16,0 15 7-16,-7 5 9 15,1 13-12-15,-8 5 1 16,-8 8 2-16,-5 5 1 15,-7 0 1-15,-1 1-14 16</inkml:trace>
  <inkml:trace contextRef="#ctx0" brushRef="#br0" timeOffset="317368.447">13103 11154 925 0,'-21'7'459'15,"-14"4"-87"-15,-7 25-273 16,0 13-33-16,10 31-27 15,3 8-12-15,22 5-18 0,7-5-1 16,17-21-2-16,13 0 2 16,12-11 1-16,3-3 0 15,0-9-26-15,-4-11-97 16</inkml:trace>
  <inkml:trace contextRef="#ctx0" brushRef="#br0" timeOffset="317712.1261">13233 11659 1111 0,'1'0'499'0,"0"1"-254"15,-1 7-96-15,11 8-96 16,5 3-17-16,9 6 18 16,7-4 8-16,-2-6 9 15,-3-6 24-15,-4-7 15 16,1-6-4-16,0-15-8 15,2-1-28-15,-7-16-34 16,-1-3-5-16,-18-11-12 16,-10-10-5-16,-18-13-1 15,-12-3-11-15,-7 13-10 16,-1 15-11-16,7 29-15 16,6 16 0-16,14 15 5 15,11 11 7-15,12 12 6 16,13 4 1-16,24 6 1 15,8 2 3-15,17-2-93 16,3-2-85-16</inkml:trace>
  <inkml:trace contextRef="#ctx0" brushRef="#br0" timeOffset="317924.8926">13676 11125 1062 0,'2'-3'520'0,"9"4"-227"0,2 12-93 16,15 29-133-16,12 16-38 15,9 39-9-15,0 16-3 16,-25 0 2-16,-17-7-1 16,-31-21-5-16,-17-15-2 15,-2-11-2-15,1-6 2 16,14-22-103-16,7-10-122 15</inkml:trace>
  <inkml:trace contextRef="#ctx0" brushRef="#br0" timeOffset="318143.9047">14167 11677 2148 0,'-1'2'99'16,"1"-1"120"-16,2 1-129 16,1 3-127-16</inkml:trace>
  <inkml:trace contextRef="#ctx0" brushRef="#br0" timeOffset="318815.4455">14506 11261 1121 0,'2'-4'528'0,"1"-7"-232"16,4 10-142-16,-2 6-44 16,2 18-81-16,1 15-29 15,-1 24-3-15,0 7 1 16,-7 6 2-16,-1-6 2 16,-4-8 2-16,2-4 2 15,1-18 2-15,2-4 0 16,0-19 4-16,-1-6 5 0,1-10 62 15,-1-2 11-15,8-6 9 16,-2-7-4-16,9-1-63 16,11-2-13-16,4 1-14 15,10 4-4-15,15 8-1 16,-2 1-1-16,2 5 1 16,-8 3 0-16,-19-3 3 15,-9 1 1-15,-11-2 0 16,-1 0-1-16,-5 0-4 15,0 0-63-15</inkml:trace>
  <inkml:trace contextRef="#ctx0" brushRef="#br0" timeOffset="340416.6683">15541 11485 893 0,'12'1'383'15,"16"2"-210"-15,2 2-35 16,22 1-50-16,5 1-26 0,5-3-31 16,3 3-7-16,-12 0-120 15,-10 0-146-15</inkml:trace>
  <inkml:trace contextRef="#ctx0" brushRef="#br0" timeOffset="340604.1297">15542 11601 678 0,'0'3'353'16,"4"1"-75"-16,23 5-88 15,11-2-13-15,27 3-31 16,3-2-42-16,14-6-43 16,-4 0 2-16,-12 4-217 15</inkml:trace>
  <inkml:trace contextRef="#ctx0" brushRef="#br0" timeOffset="341166.6287">16539 11495 795 0,'7'0'423'0,"8"8"-96"16,-4 3-132-16,-1 11-92 16,-6 2-36-16,-4 2-31 15,2 5-11-15,-3-3-12 16,3-5 0-16,-1-6 2 16,0-7 2-16,4-7 19 15,-4-5 4-15,7-14 0 16,-1-6 0-16,5-14-19 15,5-3-8-15,5 4-13 16,5 2-6-16,5 14-2 16,-2 12 4-16,-5 12 6 15,-7 9 6-15,-7 7-1 0,-6 1 0 16,-6 1 2-16,-2-3-1 16,-1-1 1-16,0-8 0 15,5-8-2-15,5-2 4 16,3-7 1-16,6-8 0 15,6 0 0-15,3-5-5 16,2 4-8-16,2 6-7 16,-5 9-8-16,0 4-2 0,-4 10 5 15,-4 4 7-15,-6 4 8 16,-2 4 3-16,-6-4 1 16,6-2-1-16,2-5-21 15,-1-2-86-15</inkml:trace>
  <inkml:trace contextRef="#ctx0" brushRef="#br0" timeOffset="341705.5648">17511 11712 893 0,'6'-8'488'16,"4"-7"-110"-16,-2-2-171 15,-6-2-48-15,-2-3-61 16,-5-2-20-16,-11-5-34 15,-5 4-16-15,-13 2-29 16,-6 8-14-16,-9 14-15 16,-2 5 1-16,8 14 5 15,8 2 3-15,18 1 6 16,12 1 1-16,14-4 2 0,8-1 0 16,18-5 3-16,4-5 3 15,5-7 6-15,1-2 4 16,-12-6 3-16,-2 3 0 15,-13-1 5-15,-1 6 0 16,-8 7 5-16,-2 5 4 16,0 9 3-16,-5 3 3 15,8 10-5-15,-4 6-2 16,3 9-5-16,-3 4-1 16,-17-12 11-16,7 8 11 0,-8-12 7 15,-10-6 0-15,7 3-8 16,-15-16-9-16,-6-10-3 15,3-3 3-15,2-11-35 16,3-7-73-16</inkml:trace>
  <inkml:trace contextRef="#ctx0" brushRef="#br0" timeOffset="342127.7093">17970 11629 1188 0,'-2'1'432'0,"-1"3"-357"16,3 3-49-16,0-7-239 16</inkml:trace>
  <inkml:trace contextRef="#ctx0" brushRef="#br0" timeOffset="342457.1256">18563 11496 995 0,'-10'-10'441'16,"-13"-12"-219"-16,-7 4-60 15,-8 4-70-15,0 3-32 0,6 9-38 16,7 4-18-16,14 10-18 16,12 8 3-16,25 12 7 15,7 2 11-15,9 3 23 16,-2-1 0-16,-15-7 0 16,-8 0-1-16,-14-5 0 15,-5-2 3-15,-13-6 7 16,0-4 4-16,-4-11-3 15,-1-5-44-15,6-8-172 16,3-3-162-16</inkml:trace>
  <inkml:trace contextRef="#ctx0" brushRef="#br0" timeOffset="342620.5566">18677 11471 751 0,'6'0'441'15,"6"2"-72"-15,-9 5-151 16,0 11-55-16,-3 5-71 15,-1 2-24-15,1 6-40 16,1 0-9-16,2 0-10 16,4 2 0-16,0-8-73 15,0-3-118-15</inkml:trace>
  <inkml:trace contextRef="#ctx0" brushRef="#br0" timeOffset="342760.8227">18751 11167 1222 0,'-3'-5'533'0,"-4"-4"-295"15,5 5-135-15,4 11-74 16,4 7-134-16</inkml:trace>
  <inkml:trace contextRef="#ctx0" brushRef="#br0" timeOffset="343011.1418">18907 11519 951 0,'5'18'458'16,"5"19"-172"-16,-2-6-82 16,1-6-91-16,-3-3-33 15,-1-10-15-15,2-4 7 0,-1-11 25 16,-1-5 2-16,7-8-12 16,-4-6-11-16,6-8-36 15,3-1-9-15,4-1-19 16,7 4-7-16,3 14-7 15,1 11-3-15,-7 16-1 16,-4 8-3-16,-13 11 4 16,-3 0 2-16,-6 2 3 15,-3-4 42-15,5-2-178 16,5-4-144-16</inkml:trace>
  <inkml:trace contextRef="#ctx0" brushRef="#br0" timeOffset="343260.7065">19583 11073 946 0,'-15'0'437'15,"-20"5"-176"-15,0 10-82 16,0 25-98-16,4 11-16 15,1 35-26-15,10 10-6 16,13 6-7-16,6-4-2 16,26-15-11-16,2-14-1 0,14-13-2 15,3-6 28 1,7-19-142-16,3-8-158 0</inkml:trace>
  <inkml:trace contextRef="#ctx0" brushRef="#br0" timeOffset="343588.7544">19775 11536 933 0,'-4'8'389'0,"-2"10"-206"16,8 11-59-16,13 2-23 15,6 0 0-15,10-1-5 16,-3-7-4-16,1-10 9 15,0-5 6-15,-5-14 7 0,-2-10-4 16,-3-10-18-16,-3-6-19 16,-11-11-34-16,-5-7-34 15,-17-8-41-15,-10-5-7 16,-12 5-4-16,0 9 19 16,0 21 17-16,5 12-4 15,13 17-25-15,6 8-2 16,19 14 1-16,11 7 4 15,16 13 20-15,6 0 18 16,6-2-192-16</inkml:trace>
  <inkml:trace contextRef="#ctx0" brushRef="#br0" timeOffset="343823.0731">20254 11057 1272 0,'7'4'524'0,"8"8"-329"16,6 14-52-16,12 32-77 15,-1 13-21-15,-3 30-9 16,-8 2 4-16,-29-4 7 16,-16-6 8-16,-23-21-7 15,-1-4-9-15,8-17-14 16,12-11-10-16,26-19-92 15,11-16-66-15</inkml:trace>
  <inkml:trace contextRef="#ctx0" brushRef="#br0" timeOffset="344018.3492">20668 11586 1711 0,'1'4'666'0,"1"4"-472"15,-1-1-73-15,1 0-80 16,2 1 317-16</inkml:trace>
  <inkml:trace contextRef="#ctx0" brushRef="#br0" timeOffset="347478.9629">21104 11210 1043 0,'0'5'397'0,"0"9"-275"16,0 11-26-16,0 27-29 16,-5 14-2-16,-5 16-19 15,-2 3-29-15,2-9-3 16,2-9-3-16,10-19 1 16,4-7-1-16,5-18 20 0,7-8 39 15,6-15 39 1,6-5 40-16,19-12 1 0,14-4-39 15,9 2-40-15,-6 2-39 16,-14 12-22-16,-19 4-4 16,-19 10 3-16,-6 1-59 15</inkml:trace>
  <inkml:trace contextRef="#ctx0" brushRef="#br0" timeOffset="398862.4188">17164 7882 903 0,'-2'9'366'16,"-3"8"-164"-16,1 21-135 16,-2 7-10-16,0 13-3 15,0 0-29-15,6-4-12 16,3-2-1-16,5-17 7 15,3-4 11-15,1-16 22 16,-5-8 18-16,-4-13 14 16,0-8-4-16,-9-11-21 15,-2-9-20-15,-5-10-53 16,-2-10-11-16,2-3-21 0,5 0-2 16,3 11 26-16,3 10 3 15,2 17 10-15,3 6 9 16,12 8 17-16,5 4 16 15,23 4 19-15,10 1-2 16,21 5-15-16,0 3-11 16,-3-3-11-16,-10-2 2 0,-26-8-116 15,-3-1-143 1</inkml:trace>
  <inkml:trace contextRef="#ctx0" brushRef="#br0" timeOffset="399284.8636">17485 7599 912 0,'-29'-13'399'0,"-43"-7"-215"16,-14 5-67-16,-11 18-77 16,0 10-24-16,2 28-23 0,4 16-10 15,13 32 14-15,14 20 4 16,40 8 14-16,24 2 8 16,43-5-10-16,28-8-1 15,38-16 3-15,18-14 31 16,29-34 33-16,3-24 35 15,1-38 42-15,-6-21-19 16,-39-41-4-16,-23-17-15 0,-62-41-21 16,-37-12-16-1,-65-7-29-15,-26 6-27 0,-16 38-48 16,-2 23-13-16,6 43-110 16,5 22-136-16</inkml:trace>
  <inkml:trace contextRef="#ctx0" brushRef="#br0" timeOffset="408825.5929">2348 12331 692 0,'-7'0'354'16,"-11"2"-89"-16,-6 2-67 16,-14-1-81-16,-6 2-14 15,-3-4-41-15,-6-1-13 16,-7 0-22-16,0 0-11 0,-2 0-11 16,4 4-1-1,21 2-12-15,11 4-14 0,21 6-26 16,11 1-6-16,22 4 3 15,11 3 19-15,13 4 32 16,-3-1 10-16,-14 3 12 16,-12 2-1-16,-30 2 4 15,-15 2 1-15,-25 2-1 16,-6-2-6-16,6-8-11 16,10-3-6-16,24-9-6 15,19-4 2-15,29-8 14 16,17-3 4-16,24-4 7 15,5-3-3-15,-1 4-9 16,-3 0-36-16,-9 4-265 16</inkml:trace>
  <inkml:trace contextRef="#ctx0" brushRef="#br0" timeOffset="409122.5021">2251 12539 1024 0,'11'3'398'16,"25"4"-274"-16,11-2-49 16,17 3-17-16,0 0-19 15,-7 0-11-15,-9-1-9 0,-16-5-83 16,-5-1-71-16,-20-5-161 16,-8 0-41-16,-19 2 75 15,-6-1 83-15,0 3 229 16,1 4 74-16,5 1 55 15,3 1-2-15,5 8-56 16,4 2-23-16,7 8-53 16,5 2-13-16,3 4-21 15,3 3-2-15,-1 2-85 16,-3 0-161-16</inkml:trace>
  <inkml:trace contextRef="#ctx0" brushRef="#br0" timeOffset="409356.445">2810 12822 542 0,'8'-10'366'0,"3"-13"44"0,-7 0-77 16,-12 0-88-16,-6 1-38 15,-6 1-89-15,-1 4-39 16,0 10-66-16,0 3-26 16,0 12-31-16,4 9-9 15,10 8-3-15,8 3 8 16,18 0 20-16,4-2 11 15,12-10 36-15,3-5 16 16,-2-11 19-16,0-5 9 0,-14-10-2 16,-7-6-3-1,-13-2-18-15,-6-1-83 0</inkml:trace>
  <inkml:trace contextRef="#ctx0" brushRef="#br0" timeOffset="410122.3295">3567 12588 967 0,'6'5'368'16,"13"4"-238"-16,13-1-27 15,24-3 4-15,12 0-22 0,8-5-41 16,-2 2-12-16,-23-5-14 16,-10-2 9-16,-26-1 13 15,-10-1-2-15,-12 7-12 16,-15 2-10-16,-11 11-21 16,-6 4-5-16,-3 6 1 15,5 5-1-15,14 0-3 16,10 3-2-16,19-5 6 15,9-2 4-15,17-7 11 16,5-7 6-16,6-9 0 16,-3-2-33-16,-7-5-127 15,-8-2-67-15,-5-1-88 16,-10 1 37-16,-9 3 165 16,0 5 103-16,-10 2 162 15,2 3 15-15,5 3-19 16,1 0-27-16,11 0-53 15,9 2-6-15,10-6-8 0,6-4-5 16,3-3-4-16,-2-7-5 16,-3-3-2-16,-4-5 0 15,-12 0-3-15,-5-2-3 16,-19 0-11-16,-11 0-8 16,-16 7-24-16,-7 7-9 15,-5 11-11-15,3 8-3 16,9 9 2-16,3 2 3 15,14 9-2-15,7 8-4 0,8 6 0 16,6 6 1-16,10 0 9 16,-3-8 6-16,8-10 9 15,-1-9 5-15,-1-12-91 16,5-3-139-16</inkml:trace>
  <inkml:trace contextRef="#ctx0" brushRef="#br0" timeOffset="410278.511">4447 12647 1335 0,'0'0'569'15,"-1"1"-317"-15,1 13-163 16,1 6-43-16,2 12-37 16,-1 6 0-16,0 2 22 15,0-1-68-15,-1-10-413 0</inkml:trace>
  <inkml:trace contextRef="#ctx0" brushRef="#br0" timeOffset="410637.8378">4410 12335 922 0,'0'-12'432'16,"2"-11"-167"-16,8 14-181 15,8 18-95-15,2 8-8 0,10 16 7 16,2 6 9-16,4 7 2 15,4 3-2-15,-4 1-67 16,1 3 72-16,8 10 38 16,-3 7 9-16,1 15 79 15,-5 3-68-15,-30-9-25 16,-8-4-3-16,-21-16-6 16,-10-10-5-16,-6-9 5 15,-3-10 5-15,2-21 17 16,3-9 3-16,11-20-5 15,7-10-9-15,19-9-26 16,12-2-8-16,20-11-6 16,8 0 9-16,8-1 18 15,-4-1 6-15,-8 9 7 16,-7 5-10-16,-15 9-72 16,-7 7-83-16</inkml:trace>
  <inkml:trace contextRef="#ctx0" brushRef="#br0" timeOffset="411175.7365">5015 12688 811 0,'-5'-2'423'0,"-5"-6"-130"0,3 12-169 15,2 4-42-15,6 8-56 16,2 5-6-16,8 3 1 16,1-4 0-16,11 0 2 15,4-5 9-15,2-10 23 16,-3-5 13-16,-6-11 6 16,-1-31 95 30,1-1-188-46,-21 53 1 16,0-3-13-16,1 3 8 16,3 7 9-16,4-3 9 15,2-2 4-15,4-5 20 16,1-2 9-16,2-6 21 16,2-4 8-16,1-5-6 0,0-4-5 15,0-1-19-15,-4 0-8 16,-1 3-14-16,0 5-6 15,-3 9-13-15,1 5-1 16,-3 10 2-16,1 2 3 16,4 6 8-16,2 0 2 15,7-5 4-15,-2-4 2 16,2-12 47-16,-4-6 18 0,-5-12 15 16,-1-5 5-16,-6-4-45 15,-1-2-33-15,1 5-163 16,-4 6-115-16</inkml:trace>
  <inkml:trace contextRef="#ctx0" brushRef="#br0" timeOffset="411442.8183">5834 12777 857 0,'1'-1'452'15,"2"-2"-115"-15,-4 0-75 0,0 2-121 16,0 1-47-16,-4 0-75 15,-8 4-11-15,-21 20-15 16,33-6-5-16,8 3 5 16,7 1 11-16,5-8 40 15,0-5 23-15,-2-7 43 16,2-3 6-16,-8-8-5 16,-1-5-11-16,-8-6-40 15,-6 0-12-15,-11-4-28 16,0 5 6-16,-1 5-131 15,1 4 148-15</inkml:trace>
  <inkml:trace contextRef="#ctx0" brushRef="#br0" timeOffset="412005.1945">7062 12678 974 0,'-10'7'387'0,"-8"15"-242"15,-5 7-62-15,-2 19-28 16,-1 7-21-16,10 7-27 15,3-4-2-15,9-11 3 16,3-13 3-16,1-22 25 16,-2-9 35-16,5-13 17 15,4-6 4-15,5-19-7 16,7-11-29-16,2-16-11 16,-2-6-4-16,1 6-19 0,-3 7-7 15,-2 19-2-15,-5 10 4 16,-5 16-8-16,-2 10-2 15,1 19-10-15,4 11-9 16,10 19 6-16,8 6 4 16,12 8 2-16,3 1 2 15,2-10 3-15,-6-9 3 16,-6-19-72-16,-13-8-76 0</inkml:trace>
  <inkml:trace contextRef="#ctx0" brushRef="#br0" timeOffset="412161.7186">6913 12857 669 0,'2'0'334'0,"13"4"-82"15,13 4-48-15,24 4-62 16,11 1-39-16,10 1-69 16,-2-4-12-16,-18-4-99 15,-5-3-111-15</inkml:trace>
  <inkml:trace contextRef="#ctx0" brushRef="#br0" timeOffset="412317.3043">7375 12729 700 0,'-3'-11'392'0,"0"-6"-69"15,3 7-79-15,2 14-122 16,1 9-44-16,-1 14-63 0,5 8 5 16,0 15 4-16,0 5 2 15,1 4-2-15,-3-7 1 16,-1-12-2-16,0-12 2 15,-3-17-63-15,-2-4-96 16</inkml:trace>
  <inkml:trace contextRef="#ctx0" brushRef="#br0" timeOffset="412583.2485">7361 12730 533 0,'7'-15'291'0,"12"-15"-16"16,6 6-36-16,13 18-45 15,3 5-33-15,1 9-75 16,-1 7-23-16,-20 1-22 15,-4 0-5-15,-21 2-3 16,-7-3-2-16,-7-2-3 16,2-2-4-16,14-6-18 15,5-1-3-15,18-1-7 16,6 3-5-16,7 9-3 16,2 7-1-16,-6 11 1 15,-8 4 4-15,-22-4 17 16,-12 0 7-16,-26-4 9 15,-7-7 5-15,-4-7 9 16,4-9-46-16</inkml:trace>
  <inkml:trace contextRef="#ctx0" brushRef="#br0" timeOffset="412942.3641">7864 12773 1173 0,'-3'-8'542'0,"3"-4"-243"16,0 7-91-16,2 12-120 15,4 12-42-15,-3 18-49 16,2 9 7-16,-3 6 4 16,4-4 2-16,2-16-1 15,-2-7 1-15,-4-15 5 16,0-4 16-16,-5-10 21 15,-1-5 2-15,0-14 1 16,-3-8-16-16,-4-15-16 16,1-8-9-16,1-3 18 15,2 1 0-15,13 8-8 16,10 7 5-16,15 11-27 16,6 8 0-16,10 16-2 15,-1 4 0-15,19 9-3 16,3 4 55-16,-2 4-223 15,-3 6-243-15</inkml:trace>
  <inkml:trace contextRef="#ctx0" brushRef="#br0" timeOffset="414246.256">5188 13936 531 0,'-11'3'332'0,"-12"1"-28"16,-20 4-119-16,-8 0-28 16,5 2-54-16,2 4-23 15,20 0-33-15,13 1-25 0,11 0-16 16,19 7-7-16,22 3 8 16,8 4 5-16,10 6 2 15,-1-3 11-15,-20 1 10 16,-19 2 9-16,-28-6 48 15,-24-2 1-15,-20-8-10 16,-3-6-1-16,7-13-44 16,11-7-18-16,21-7-131 15,9-2-80-15,13 1-254 16</inkml:trace>
  <inkml:trace contextRef="#ctx0" brushRef="#br0" timeOffset="414433.7219">5290 14062 968 0,'4'-9'497'0,"7"-8"-147"16,-6 10-69-16,-5 14-143 0,0 8-53 15,-3 15-73-15,1 7-6 16,3 13 4-16,1 1 0 16,4 1-2-16,3-1 4 15,-2-17-93-15,5-6-96 16</inkml:trace>
  <inkml:trace contextRef="#ctx0" brushRef="#br0" timeOffset="414566.3624">5377 13798 1113 0,'-1'-3'436'31,"2"3"-246"-31,7 12-183 0,7 7-52 15</inkml:trace>
  <inkml:trace contextRef="#ctx0" brushRef="#br0" timeOffset="414785.436">5515 14249 923 0,'0'7'479'0,"3"7"-152"0,0-8-97 15,0-6-22-15,9-9-67 16,5-7-28-16,13-11-54 15,3-4-16-15,5 0-16 16,-1 3-3-16,-6 12-2 16,-2 9-10-16,-8 12-7 15,-4 7-5-15,-8 15-6 16,0 3 1-16,-8 11 3 16,-1 3 5-16,3 0-12 15,5-1-88-15</inkml:trace>
  <inkml:trace contextRef="#ctx0" brushRef="#br0" timeOffset="415144.3542">6025 14169 936 0,'-12'7'385'0,"-10"10"-244"0,4 8-65 15,16 12-33-15,9 2-8 16,16-3 26-16,7-2 20 16,9-16 27-16,2-6 5 15,2-22 18-15,1-8 7 16,-5-18-7-16,-2-7-11 16,-10-10-36-16,-9-3-23 15,-15-10-22-15,-10-10-9 0,-21-25-12 16,-11-3-6-16,-12 12-14 15,-3 17-9-15,2 46-21 16,6 17-9-16,12 25-12 16,11 10 2-16,16 18 13 15,12 12 9-15,28 11 24 16,16 6 6-16,28-3 9 16,8-6 36-16,7-20-470 15</inkml:trace>
  <inkml:trace contextRef="#ctx0" brushRef="#br0" timeOffset="420972.4903">6920 14158 989 0,'14'-2'382'0,"25"1"-278"16,13 1-36-16,18 3-31 16,5 1-14-16,-5 4-122 15</inkml:trace>
  <inkml:trace contextRef="#ctx0" brushRef="#br0" timeOffset="421177.7314">6936 14290 856 0,'14'4'435'0,"9"4"-162"16,31-1-71-16,11-1-16 0,13-4-84 15,-1-2-28-15,-11-3-116 16</inkml:trace>
  <inkml:trace contextRef="#ctx0" brushRef="#br0" timeOffset="421725.1557">7797 14338 909 0,'-8'4'359'0,"-6"-1"-217"15,14 3-48-15,28-5 1 16,20-1 7-16,53-3 7 16,31-1 15-16,54 2 9 15,31 4 5-15,27 6-21 16,5 5-34-16,-20 2-43 15,-12-2-15-15,-48-12-19 16,-28-1-39-16,-33-11-159 16,-27-1-209-16</inkml:trace>
  <inkml:trace contextRef="#ctx0" brushRef="#br0" timeOffset="422307.8827">8190 13681 434 0,'1'0'330'0,"1"-3"16"0,0 3-96 15,-2-2-61-15,-1 2-69 16,0 2-31-16,-3 28-43 16,-5 69 1-16,8-28-23 15,1 3-6-15,6-7 14 16,0-11-41-16,0-18-265 15</inkml:trace>
  <inkml:trace contextRef="#ctx0" brushRef="#br0" timeOffset="422620.3971">8185 13633 938 0,'24'-8'442'16,"30"-4"-181"-16,6 6-112 15,2 13-93-15,-3 5-26 16,-14 6-19-16,-12 1-7 16,-26 1-1-16,-14 2 4 15,-25 4 1-15,-7-3 4 0,-7-1 2 16,5-4-3-16,13-9-13 16,7-1-8-16,15-4-19 15,8-1-2-15,19 3 3 16,7 6 4-16,13 7 11 15,1 5-2-15,-10 10 9 16,-8 4 6-16,-26-1 12 16,-16 0 7-16,-19-9-1 15,-6-1-6-15,4-10-178 16</inkml:trace>
  <inkml:trace contextRef="#ctx0" brushRef="#br0" timeOffset="423042.1763">8708 13771 741 0,'-2'-5'470'16,"-5"-3"19"-16,3 6-266 15,3 18-128-15,1 10-42 16,1 20-42-16,4 8-1 15,3 2-4-15,-1-3-1 16,0-13 3-16,-1-9 3 0,-3-15 5 16,2-9 12-16,-4-8 21 15,0-9 4-15,0-10 1 16,-1-6-10-16,0-15-18 16,-1-8-2-16,-8-15-3 15,-2-5-1-15,1 9-7 16,3 8-2-16,6 21-6 15,2 9-2-15,7 10-7 16,2 5-7-16,14 5-11 16,3 1 0-16,19 3 5 15,11-1 6-15,10 3 8 16,3 0 2-16,-2 3 29 16,-6 4-66-16,-20 1-142 15,-6 3-156-15</inkml:trace>
  <inkml:trace contextRef="#ctx0" brushRef="#br0" timeOffset="424135.8177">8372 14648 890 0,'-3'5'425'0,"-6"5"-170"16,-3 19-131-16,-5 9-35 15,-5 16-50-15,1 6-16 0,1 1-11 16,3-4-1-16,7-18 2 15,3-10 1-15,5-20 12 16,4-4 10-16,5-18 8 16,2-12 3-16,3-17-12 15,3-13-9-15,-3-13-8 16,-1 0-4-16,5 7-7 16,-1 7-3-16,0 17-3 15,3 11 4-15,-4 14-1 16,-2 10-2-16,3 14-5 15,3 8-6-15,5 8 3 16,5 6 2-16,5 5 3 16,-2 4 1-16,4 4 4 15,-3-2 10-15,-6-5-82 16,-3-1-58-16</inkml:trace>
  <inkml:trace contextRef="#ctx0" brushRef="#br0" timeOffset="424292.0244">8283 14834 943 0,'0'-3'451'15,"0"-4"-187"-15,16 2-71 16,15 5-103-16,9 1-37 0,21 6-35 16,4 2-10-16,10 2-39 15,-1 0-92-15</inkml:trace>
  <inkml:trace contextRef="#ctx0" brushRef="#br0" timeOffset="424495.104">8853 14646 1160 0,'0'4'431'0,"4"12"-322"16,-3 7-30-16,5 15-13 15,2 8-4-15,2 13-19 16,2-1-5-16,-7-2-7 16,0-8-5-16,-3-17-49 15,-2-11-73-15</inkml:trace>
  <inkml:trace contextRef="#ctx0" brushRef="#br0" timeOffset="424807.9018">8822 14639 913 0,'8'-10'446'16,"11"-12"-162"-16,7 3-46 16,12 11-94-16,4 1-51 0,8 12-65 15,-1 4-19-15,-8 3-5 16,-7 3 0-16,-19-3 0 16,-8 0-3-16,-13 3-27 15,-4-1-10-15,-1-4-8 16,4-2-4-16,12-5 25 15,8 0 8-15,10 2 5 16,7 3-1-16,4 9-6 16,-3 6-2-16,-5 9 21 15,-10 5 14-15,-22 2 28 16,-6 2 11-16,-24-4 0 16,-11-9-3-16,-10-8 3 15,-4-8-3-15,9-12-7 16,11 0-12-16</inkml:trace>
  <inkml:trace contextRef="#ctx0" brushRef="#br0" timeOffset="428072.6805">10203 14277 75 0,'3'1'25'15,"0"2"-23"-15</inkml:trace>
  <inkml:trace contextRef="#ctx0" brushRef="#br0" timeOffset="428291.8678">10265 14234 686 0,'-1'-1'399'0,"1"-1"-17"0,20 0-224 15,12-1-33-15,27 2-42 16,11 1-17-16,11 0-33 16,-4 3 8-16,-18-1-108 15,-15 2-91-15</inkml:trace>
  <inkml:trace contextRef="#ctx0" brushRef="#br0" timeOffset="428463.4416">10352 14409 1121 0,'8'2'481'0,"24"4"-237"16,12-2-35-16,24 1-54 15,5 1-40-15,-8-5-145 0,-7 2 259 16</inkml:trace>
  <inkml:trace contextRef="#ctx0" brushRef="#br0" timeOffset="429025.9617">11179 14302 844 0,'-11'2'344'0,"-5"5"-211"16,19 1-61-16,41 2-23 15,19 2 3-15,51-1 41 16,22 1 22-16,45-4 32 16,24 0 3-16,15-7-24 15,7-5-25-15,-28-8-41 16,-22-6-13-16,-45 0-17 16,-31 1 25-16,-35 7-141 15</inkml:trace>
  <inkml:trace contextRef="#ctx0" brushRef="#br0" timeOffset="430365.2475">11770 13580 636 0,'1'-12'363'0,"1"-7"-56"0,1 4-60 16,-2 15-124-16,2 5-44 16,0 23-67-16,0 12-20 15,3 16 0-15,-2 19 4 16,0 11 9-16,1-1 2 15,-5-9 4-15,2-14 0 16,2-26 2-16,-2-9-1 16,2-17 9-16,1-9 15 0,9-14 23 15,3-12 8-15,9-6 19 16,1-2-8-16,1 5-21 16,2 6-10-16,-5 13-30 15,2 8-11-15,-9 11-1 16,-2 9-3-16,-3 5 4 15,-3-2 2-15,4-5-1 16,3-1 4-16,3-5 0 16,1-4-2-16,1-2 10 15,-4-1-61-15</inkml:trace>
  <inkml:trace contextRef="#ctx0" brushRef="#br0" timeOffset="432788.2334">11897 14655 832 0,'-1'-4'447'15,"-2"-2"-127"-15,4 7-149 16,-1-1-43-16,2 9-70 16,2 21-22-16,8 61-9 15,-9-24-9-15,-3 7-6 16,-1 1 4-16,-2-21-4 0,-1-11 0 15,4-16-6-15,4-6 29 16,0-14 52-16,5-5 28 16,8-14 51-16,2-6-23 15,19 2-54-15,7 0-28 16,9 6-49-16,5 5-7 16,-6 3-3-16,-7 2 1 15,-9 4-85-15,-5 2-448 16</inkml:trace>
  <inkml:trace contextRef="#ctx0" brushRef="#br0" timeOffset="434369.9784">22478 11529 651 0,'3'-4'331'0,"5"-6"-87"16,-2-5-42-16,4-8-36 16,-4-6-18-16,-5-8-24 15,2 4-13-15,-4 6-32 16,-1 6-10-16,0 13-26 15,-4 3-18-15,1 7-34 16,1 6-15-16,6 13-18 0,5 9 3 16,3 12 15-16,-1 6 12 15,-1-2 16-15,-2-1 6 16,-4-8 5-16,-4-9 2 16,-9-8 3-16,-4-4 4 0,-7-10 4 15,2-3 1-15,-3-5-3 16,4-5-8-16,9 3-17 15,-1-2-9-15,12 2-17 16,3 1-2-16,12 1 3 16,6 0 4-16,10 4 10 15,9 1-24-15,6-2-191 16</inkml:trace>
  <inkml:trace contextRef="#ctx0" brushRef="#br0" timeOffset="434681.211">22620 11250 818 0,'-32'-13'392'15,"-21"-7"-146"-15,0 9-133 16,3 6-36-16,-1 16-57 16,-1 7-23-16,4 18-20 15,-2 10-5-15,13 14-7 0,12 9 6 16,20 5 21-16,10-3 9 15,21-1 22-15,11-7 12 16,20-10 4-16,12-8 3 16,21-25 38-16,8-16 21 15,6-29 55-15,-6-14 21 16,-30-23-3-16,-21-10-16 16,-39-18-52-16,-18-8-25 0,-34 6-52 15,-14 8-21-15,-18 30-6 16,0 13-54-16,15 19-169 15</inkml:trace>
  <inkml:trace contextRef="#ctx0" brushRef="#br0" timeOffset="435474.3549">14016 14232 266 0,'-3'1'178'0,"-5"-1"20"15,-4 1-93-15,-8-4-3 16,-2-6 29-16,7-9 54 16,5-6 8-16,16-2-42 15,11 0-34-15,16 3-32 16,8 8-1-16,5 14 3 15,-4 4-5-15,-2 22-36 16,-14 3-10-16,-17 7-4 16,-7 9 3-16,-27-2 1 15,-1 0-2-15,-11-6-7 16,-1-9 1-16,11-17 3 16,8-7 0-16,12-7-14 15,7-5-11-15,11-1-15 16,4 2-4-16,5 1 2 15,-3 6 2 1,-9 0-25-16,2 1-53 0,28-5-149 0,4 1-134 16</inkml:trace>
  <inkml:trace contextRef="#ctx0" brushRef="#br0" timeOffset="435802.4031">14265 14060 697 0,'-18'-19'421'0,"-14"-23"-43"16,-6 12-154-16,-2 0-51 15,-14 12-86-15,-5 10-46 0,-3 16-47 16,-3 11-11-16,11 20-9 16,7 4-4-16,14 14-8 15,14 5-2-15,19 7 2 16,14 5 18-16,19 3 27 16,10-4 13-16,22-17 41 15,14-8-2-15,9-29 8 16,6-11-7-16,-7-25 41 15,-7-19 13-15,-10-28 16 16,-10-17 9-16,-31-15-50 16,-20 1-14-16,-41 8-15 15,-22 8-11-15,-23 21-34 16,-2 17-11-16,0 24-74 16,10 16 372-16</inkml:trace>
  <inkml:trace contextRef="#ctx0" brushRef="#br0" timeOffset="436614.9634">1836 17036 910 0,'0'-6'393'0,"-1"-16"-209"0,6-8-18 16,14-22-43-16,3-9-22 15,8-12-30-15,0-7-8 16,2-3-17-16,-3-6-9 16,-7 10-15-16,-3 7 3 15,-12 25-8-15,-6 16-2 16,-1 19-4-16,-3 8-11 16,2 9-9-16,3 12-11 15,1 22-3-15,9 14-1 0,10 21 12 16,-1 6 7-16,5 6 5 15,4 0 1-15,-3-5 7 16,5-4 2-16,-4-23 5 16,-4-10-35-16,-8-18-84 15,-6-13-104-15</inkml:trace>
  <inkml:trace contextRef="#ctx0" brushRef="#br0" timeOffset="436755.3073">1998 16758 982 0,'12'5'427'16,"11"3"-243"-16,14-1-82 15,13 2-7-15,7-3-24 16,-2-2-78-16,-11-3-292 0</inkml:trace>
  <inkml:trace contextRef="#ctx0" brushRef="#br0" timeOffset="436880.2786">1660 16655 1194 0,'0'0'423'15,"5"2"-363"-15,16 2-52 16,18 8-26-16,19 0-25 0</inkml:trace>
  <inkml:trace contextRef="#ctx0" brushRef="#br0" timeOffset="437177.0933">2538 16858 927 0,'6'10'419'0,"5"6"-150"15,11 6-136-15,7-5-45 16,1-4-21-16,2-10-34 16,-3-6-1-16,-7-7 8 15,-7-9 0-15,-13-7-42 16,-7-2-20-16,-15-7-29 15,-9 4-2-15,-7 6 30 16,-8 5 10-16,3 16 10 16,4 9 2-16,1 20 3 15,9 9 7-15,7 15 7 16,4 2 4-16,17 7 4 0,10 2 2 16,14-8-1-16,4 0-4 15,-1-11-2-15,2-6-1 16,3-10-66-16,5-7-68 15</inkml:trace>
  <inkml:trace contextRef="#ctx0" brushRef="#br0" timeOffset="437442.8243">3161 16804 805 0,'4'4'392'0,"1"6"-105"15,-7 4-68-15,-11 10-41 16,-4 4-28-16,-11-2-61 15,0-2-26-15,-1-11-29 16,-1-8-6-16,1-13-18 16,1-7-4-16,1-7-7 15,3 0-4-15,15 0-1 16,4 5-2-16,16 10 4 16,9 6 3-16,11 12 6 15,4 11 5-15,7 13-7 16,1 3 0-16,3 4 3 15,5 1 36-15</inkml:trace>
  <inkml:trace contextRef="#ctx0" brushRef="#br0" timeOffset="437880.0553">5048 16982 617 0,'3'-16'349'0,"6"-17"-41"16,0-9-90-16,1-8-52 16,-2 2-21-16,-6-1-22 15,-2 4-2-15,0 12-23 16,0 5-14-16,0 19-41 15,2 10-26-15,-2 18-27 16,4 15-13-16,4 23 1 16,0 8 10-16,4 15 10 15,-3-4 5-15,-3-9 6 16,-4-12-5-16,-2-14-101 0,0-7-76 16</inkml:trace>
  <inkml:trace contextRef="#ctx0" brushRef="#br0" timeOffset="438223.7422">5156 16496 1103 0,'-30'-8'452'0,"-37"-3"-279"16,-3 4-61-16,-5 16-66 15,-2 13-25-15,3 18-30 16,6 13-8-16,23 13-11 15,15 8-1-15,34 14 10 16,16-1 12-16,26-5 28 16,15-4 13-16,21-19 8 15,15-10-1-15,22-24 1 16,5-18-2-16,2-23 28 16,-12-19 12-16,-26-21 12 15,-18-11 10-15,-39-23-15 16,-21-7-2-16,-46-6-10 15,-24 2-15-15,-41 19-32 16,-9 13-19-16,0 30-24 0,10 15-34 16,30 20 398-16</inkml:trace>
  <inkml:trace contextRef="#ctx0" brushRef="#br0" timeOffset="438599.8423">6196 16802 1121 0,'15'5'426'0,"33"5"-276"0,17-3-55 16,33 3 2-16,12-1-15 15,21-1-39-15,-2 1-15 16,-2-6-10-16,-5-2-12 16,-18 1-78-16,-11 2-69 15</inkml:trace>
  <inkml:trace contextRef="#ctx0" brushRef="#br0" timeOffset="438821.7973">6272 16974 886 0,'2'0'358'16,"18"2"-202"-16,11-1-79 0,27 1-19 16,13-3 19-16,22 1 5 15,15-2-6-15,7 0-28 16,5-1-13-16,-9-7-29 15,-5 2-38-15,-16-7-186 16</inkml:trace>
  <inkml:trace contextRef="#ctx0" brushRef="#br0" timeOffset="438993.1744">7100 16715 674 0,'0'0'368'0,"1"0"9"15,24 10-265-15,13 6-17 16,26 11-6-16,-1 7-7 15,-11 9-9-15,-12 3 6 0,-30-1 5 16,-13 0-10-16,-24-6-16 16,-18-2 0-16,-21-10-140 15,-7-7-286-15</inkml:trace>
  <inkml:trace contextRef="#ctx0" brushRef="#br0" timeOffset="439431.5951">6723 16335 587 0,'-14'-10'405'16,"-14"-18"50"-16,6 0-159 16,13-1-115-16,8 1-30 15,19 13-66-15,10 3-22 0,15 14-33 16,-2 10-21-16,-5 12-7 15,-8 6-2-15,-30 8 3 16,-9 7 1-16,-17 1 4 16,-1-3 1-16,11-13 1 15,6-7-4-15,17-14-5 16,9-3 0-16,16-4-1 16,4-3 2-16,2-7-14 15,1-1-54-15,-6-7-167 16,0-4-249-16</inkml:trace>
  <inkml:trace contextRef="#ctx0" brushRef="#br0" timeOffset="439712.3707">6873 16048 876 0,'-28'-10'427'0,"-34"-15"-140"16,-5 9-96-16,3 22-109 0,3 4-31 15,12 21-57-15,10 9-12 16,14 13-9-16,13 8-2 15,13 13 14-15,7 3 8 16,21 2 16-16,10-8 17 16,17-47 19-1,-27-11 11-15,0-1 6 0,93 21-4 16,11-37 47-16,-1-17 9 0,-65-35 18 16,-15-14 8-16,-32-15-48 15,-24-6-16-15,-50-1-26 16,-14 2-14-16,-20 13-29 15,-3 10-11-15,19 31-73 16,6 18-74-16</inkml:trace>
  <inkml:trace contextRef="#ctx0" brushRef="#br0" timeOffset="441188.0109">8391 16323 968 0,'2'-6'450'0,"3"-7"-215"15,-2 7-84-15,9 26-82 16,-3 20-42-16,1 34-23 16,7 15 8-16,-5 12-2 15,4-2-1-15,6-5 1 16,-1-8 1-16,4-25 4 16,-3-16 1-16,1-23 1 15,-1-14 49-15,0-16 36 16,2-13 7-16,1-27 7 15,5-11-48-15,-5-20-34 16,3-5-4-16,-8-7-9 0,-1 0-3 16,-2 6-9-16,-10 4-5 15,7 28-5-15,-11 15-5 16,-3 28-18-16,6 18-4 16,0 33-3-16,4 17 2 15,5 22 18-15,0 5 5 16,2 0 6-16,4-1 0 0,3-4 3 15,1-9 1-15,-3-22 1 16,-2-15-1-16,0-25 14 16,1-13 8-16,1-27 22 15,2-12 11-15,-1-22 10 16,-4-14-1-16,-2-7-17 16,-6-4-10-16,-4 2-25 15,-5 12-7-15,-3 23-13 16,-3 20-16-16,-5 30-58 15,1 16-63-15,7 26-192 16</inkml:trace>
  <inkml:trace contextRef="#ctx0" brushRef="#br0" timeOffset="441531.5821">9313 16981 819 0,'-1'13'436'0,"3"14"-144"15,1 5-111-15,-3-5-56 16,0-2-62-16,-5-4-3 16,2-8 7-16,4-3 4 15,-1-8 9-15,0-2-9 16,-8-14-9-16,-3-1-3 0,0-10-19 15,2-4-6-15,3-3-10 16,6-8-5-16,2-3-13 16,6 0-4-16,5 5 4 15,-4 6 1-15,8 10 3 16,-1 5-3-16,3 8-14 16,5 4-4-16,5 5-31 15,6 3-56-15,7 4-236 16</inkml:trace>
  <inkml:trace contextRef="#ctx0" brushRef="#br0" timeOffset="441747.4419">9350 17009 959 0,'-2'5'469'16,"-3"7"-177"-16,12-4-110 0,9-1-24 16,15-4-55-16,9-3-13 15,14 0-51-15,2-1-24 16,3 3-116-16</inkml:trace>
  <inkml:trace contextRef="#ctx0" brushRef="#br0" timeOffset="442059.876">9942 16760 1028 0,'5'-2'521'16,"5"-3"-164"-16,17 5-181 16,10 0-42-16,17 5-77 15,6 4-23-15,-4-1-37 16,-2 2-54-16,-16 1-172 15,-4-2-205-15</inkml:trace>
  <inkml:trace contextRef="#ctx0" brushRef="#br0" timeOffset="442247.6506">9985 16921 823 0,'8'10'428'0,"6"3"-99"0,24 1-175 16,13-3 34-16,11-2-50 15,4-2-29-15,-10-1 12 16,-4-6-117-16</inkml:trace>
  <inkml:trace contextRef="#ctx0" brushRef="#br0" timeOffset="442982.1027">10873 16714 891 0,'8'-12'405'0,"12"-9"-194"16,2 7-21-16,1 17-74 15,0 15-49-15,-7 15-56 16,-5 11 1-16,-9 6 4 16,-5-2 1-16,-3-3 3 15,4-7 1-15,2-17 2 16,0-9 5-16,2-18 1 16,4-14-4-16,6-19-7 15,3-6-9-15,10-6-7 0,4 7-2 16,7 12 2-16,-2 8 2 15,0 18 3-15,-11 5 3 16,-7 9-2-16,0 9 1 16,-10 2 0-16,-4 1 0 15,-2-2 1-15,-2-4-1 16,1-10 1-16,6-5-1 16,12-13-1-16,0-5 0 15,8-6-2-15,-1 0-2 0,2 7-5 16,0 6-6-16,-4 13 2 15,-1 8 1-15,-10 12 5 16,-1 4 6-16,-11 5 1 16,-3 6 0-16,-3 0-16 15,-1 1-49-15,8-6-204 16</inkml:trace>
  <inkml:trace contextRef="#ctx0" brushRef="#br0" timeOffset="443481.9341">11893 16969 763 0,'0'-9'416'0,"-1"-11"-117"16,1-4-94-16,-2-4-31 15,-6-5-47-15,-1 0-13 16,-11 0-30-16,-3 4-16 15,-6 9-33-15,-5 7-17 16,1 13-22-16,0 5-11 16,7 13-16-16,10 2-5 15,9 0 0-15,12 3 3 16,10-5 14-16,2-2 8 16,7-6 11-16,3-2 1 0,1-8 5 15,4-1 0-15,-7-7 0 16,-3 0-1-16,-2 3-4 15,-4 5-4-15,2 12-4 16,-3 8-2-16,-3 13 0 16,-1 7 4-16,-2 6 3 15,-5 2 1-15,-7-4 28 16,-9-2 21-16,-11-3 30 16,-6-1 5-16,-5-5 1 15,-4-6-11-15,5-13-15 16,6-7 1-16,1-16-13 15,9-10-7-15,0-13-17 16,10-9-11-16,13-7-39 16,7 7-39-16,16 4-114 15,1 0-1-15</inkml:trace>
  <inkml:trace contextRef="#ctx0" brushRef="#br0" timeOffset="444426.4039">12608 16088 840 0,'4'-9'431'0,"1"-4"-138"0,2 15-168 16,-4 8-46-16,1 27-60 15,3 10-16-15,0 28 16 16,0 7 0-16,-1-1 4 16,3-3 2-16,0-24 1 15,0-12-2-15,1-20 3 16,-9-18 15-16,7-7 36 15,-1-11 3-15,3-14-3 16,-1-9-16-16,2-9-43 16,3 2-7-16,-3 10-10 15,6 11-5-15,1 23-5 16,-2 9 1-16,2 19 2 16,1 6 4-16,-3 2 4 15,1-3 2-15,0-6 1 16,1-5 1-16,0-13-157 0</inkml:trace>
  <inkml:trace contextRef="#ctx0" brushRef="#br0" timeOffset="444661.0971">12363 16802 972 0,'0'1'417'0,"12"-1"-187"16,12 0-21-16,41-1-47 16,17 0-4-16,23 4-58 15,18 4-32-15,10 4-32 16,-2-2-15-16,-1-4-9 16,-12-5 2-16,-32 0-86 15,-9-2-84-15</inkml:trace>
  <inkml:trace contextRef="#ctx0" brushRef="#br0" timeOffset="445004.2794">12726 17042 1262 0,'3'5'463'15,"1"12"-372"-15,6 9-21 16,0 18-18-16,-2 1-12 0,-2 10-11 16,-6 1-3-16,0 1-1 15,0-1-6-15,5-11-7 16,-2-10 0-16,8-17 46 15,7-7 32-15,9-18 31 16,10 1 3-16,11-5-45 16,3-1-32-16,3 12-32 15,-2-2-4-15,-12 3-8 16,-4 0-71-16</inkml:trace>
  <inkml:trace contextRef="#ctx0" brushRef="#br0" timeOffset="445483.4821">13830 16447 1142 0,'0'2'446'0,"1"9"-309"16,2 8-47-16,0 20-62 16,-2 6 0-16,3 18-10 15,-2 5-2-15,0 4-7 16,6 8-1-16,-1-12 0 16,4-6 1-16,5-23-3 15,5-10 29-15,10-15 30 16,7-10 38-16,11-4 35 15,2-6-21-15,-3-5-25 16,0 1-37-16,-15 1-29 16,-8 3-10-16,-7 5-51 15,-7 1-58-15</inkml:trace>
  <inkml:trace contextRef="#ctx0" brushRef="#br0" timeOffset="445905.5119">14777 16208 485 0,'-23'13'319'15,"-22"9"6"-15,-36 25-178 16,-24 18-7-16,-43 31-78 16,-26 17-23-16,-24 25-29 15,-1 2-6-15,14-5-360 16</inkml:trace>
  <inkml:trace contextRef="#ctx0" brushRef="#br0" timeOffset="446249.6261">13266 17050 1265 0,'-27'25'461'16,"-29"18"-351"-16,-31 25-68 15,-11 15 1-15,-13 15-6 16,4 3-11-16,4-3-12 16,5-6-3-16,16-13-4 15,12-3 10-15,32-10-113 16,14-9-149-16</inkml:trace>
  <inkml:trace contextRef="#ctx0" brushRef="#br0" timeOffset="446686.6622">15166 16694 1016 0,'10'-2'382'0,"14"-1"-268"15,15-2-58-15,27 1-12 16,10 0-11-16,13 4-33 0,-9 0-86 15</inkml:trace>
  <inkml:trace contextRef="#ctx0" brushRef="#br0" timeOffset="446843.1686">15248 16792 995 0,'17'3'453'0,"12"2"-232"0,28 0-73 16,15 2-40-16,11-3-38 16,0-4-66-16</inkml:trace>
  <inkml:trace contextRef="#ctx0" brushRef="#br0" timeOffset="447342.8911">16157 16606 1195 0,'7'3'426'0,"8"11"-354"0,-2 4-28 16,1 8-2-16,-3 3 1 15,-7 0 2-15,-3-3-2 16,-2-7-2-16,0-7-3 16,-1-7 8-16,2-10 0 15,7-13-4-15,4-9-5 16,12-8-22-16,4 3-3 16,12 1 17-16,1 8 7 0,5 13 7 15,-1 4 2-15,-12 15-17 16,-6 6-8-16,-17 10-2 15,-9 2-3-15,-8 3-2 16,-7-1 0-16,3-6-1 16,4-6-4-16,7-13 8 15,3-9-1-15,11-16-2 16,4-5 2-16,9-10-9 16,3 4-2-16,-5 5-4 15,2 8 5-15,-6 12 0 16,-2 7 1-16,1 14 4 15,-7 5-6-15,-3 9 1 16,-4 2 3-16,2 0-128 16,1-4 55-16</inkml:trace>
  <inkml:trace contextRef="#ctx0" brushRef="#br0" timeOffset="447842.7253">17105 16786 400 0,'7'-3'320'0,"5"-2"99"15,3-1-71-15,-9-6-67 16,1-3-50-16,-7 0-95 16,-9-5-22-16,-9-1-30 15,-11-2-10-15,-11 2-14 16,-3 4-21-16,-2 12-30 16,5 5-15-16,12 8-22 15,7 3-9-15,20 4-3 16,6 1 4-16,16-1 13 15,6 1 11-15,6-8 10 16,2 0 2-16,0-6 4 16,-7 1 1-16,-3-2-1 15,-5 2-2-15,-8 5 2 16,1 7 0-16,-5 11 1 0,4 6 1 16,-2 12-3-16,-3 0-1 15,-5 1 2-15,-4-5 1 16,-13-6 7-16,-5-5 5 15,-5-6 18-15,-6-2 7 16,-2-12 4-16,-2-6-2 16,-2-9-28-16,3-10-63 15</inkml:trace>
  <inkml:trace contextRef="#ctx0" brushRef="#br0" timeOffset="448329.9481">17365 16035 897 0,'2'-2'423'15,"5"2"-180"-15,2 10-62 16,1 24-74-16,4 15-29 16,4 24-17-16,-3 9-6 15,-5 10-8-15,-3-4-3 16,-7-15-10-16,-2-11-9 15,3-23-5-15,0-9 2 0,-1-18 14 16,4-5 13 0,-2-14 7-16,5-9-3 15,10-3-17-15,4-7-18 16,2 4-14-16,-4 4-4 0,-6 6-5 16,-4 10-1-16,-2 9 4 15,1 6 1-15,0 10 4 16,-1 1 1-16,7 2-1 15,7 2 0-15,4-8 0 16,6-1-50-16,-1-8-417 16</inkml:trace>
  <inkml:trace contextRef="#ctx0" brushRef="#br0" timeOffset="448642.0083">18830 15468 1151 0,'5'-16'517'0,"1"-14"-211"16,-4 11-76-16,-6 32-112 16,0 16-37-16,0 38-79 15,4 17-8-15,4 30 10 16,6 18 2-16,4 4 50 16,-3 2-88-16,-7 0-405 15</inkml:trace>
  <inkml:trace contextRef="#ctx0" brushRef="#br0" timeOffset="448814.067">18872 16800 1744 0,'-3'-3'811'0,"0"0"-356"15,3 2-261-15,0 0-73 16,0 1-87-16,0 0-2 15,0 0-2-15</inkml:trace>
  <inkml:trace contextRef="#ctx0" brushRef="#br0" timeOffset="499395.3807">20025 14078 690 0,'-5'5'374'0,"-2"8"-83"0,9-9-77 15,8-10-3-15,9-23-16 16,2-10-21-16,8-35-50 15,2-8-29-15,3-10-50 16,0-11-11-16,-5 0-12 16,-9-1-3-16,-9 13-7 15,-4 19-4-15,-7 28-8 16,-1 20-2-16,-6 17-17 16,1 8-4-16,-3 24-5 15,2 13 1-15,6 33 13 16,3 15 4-16,15 15 5 15,7 2 3-15,10-4 2 16,3-5 3-16,2-17 1 16,2-12 0-16,-1-27 1 15,1-9 0-15,-3-21 11 16,-3-7-52-16,-5-8-177 0,-7-10-381 16</inkml:trace>
  <inkml:trace contextRef="#ctx0" brushRef="#br0" timeOffset="499535.9892">20125 13756 952 0,'4'2'420'0,"16"5"-208"16,9-1-86-16,19 3-57 16,5 3-28-16,1-1-113 15,-2 3-177-15</inkml:trace>
  <inkml:trace contextRef="#ctx0" brushRef="#br0" timeOffset="499663.3377">20079 13772 843 0,'-5'-2'324'0,"3"1"-241"15,5 2-95-15</inkml:trace>
  <inkml:trace contextRef="#ctx0" brushRef="#br0" timeOffset="500014.5254">20667 13996 912 0,'8'0'437'0,"2"-2"-204"0,11-7-104 16,5-2-17-16,1-5-68 15,1 1-8-15,-13-6 5 16,-9 0 17-16,-10 1 8 16,-10-1 0-16,-15 6-4 15,-2 3-21 1,-7 12-23-16,2 4-14 15,10 20-19-15,3 7-3 16,9 15 2-16,3 4 7 16,8 3 11-16,4 0 2 15,6-1 3-15,5-3 0 16,3-5 2-16,1-6-1 16,5-8-52-16,2-7-87 0</inkml:trace>
  <inkml:trace contextRef="#ctx0" brushRef="#br0" timeOffset="500277.2457">21202 13896 872 0,'-11'15'474'16,"-5"3"-111"-16,-13 8-211 16,-2 2-40-16,-2-11-70 15,-2-2-11-15,10-15-9 16,2-10-4-16,4-10-8 15,10-1-9-15,3-1-20 16,7 4 29-16,12 9 24 16,6 6 4-16,13 8 27 15,5 14-30-15,10 10-21 16,1 2-1-16,-1 6 8 16,-5-8-58-16</inkml:trace>
  <inkml:trace contextRef="#ctx0" brushRef="#br0" timeOffset="500675.9457">22043 13922 938 0,'-15'-11'504'16,"-16"-11"-106"-16,2 5-166 15,2 17-154-15,0 11-48 16,4 15-61-16,5 5-8 0,14 5 10 16,6 0 10-16,17-8 44 15,10-5 29-15,6-16 43 16,6-9 8-16,0-7 16 16,-7-7-12-16,-14-5-24 15,-9-5-11-15,-20-9-43 16,-8 2-60-16,-9 3-9 15</inkml:trace>
  <inkml:trace contextRef="#ctx0" brushRef="#br0" timeOffset="501055.7173">20063 14548 1131 0,'-3'5'413'0,"-1"13"-348"16,0 9-24-16,4 16-31 15,0 9-3-15,6 9 39 16,4 2-85-16</inkml:trace>
  <inkml:trace contextRef="#ctx0" brushRef="#br0" timeOffset="501315.0333">20372 14673 1065 0,'-17'-2'465'0,"-20"2"-242"0,3 5-110 16,4 11-82-16,5 4-29 16,12 6-20-16,9 4 3 15,10-1 16-15,10-1 33 16,7-10 49-16,4-5 13 16,1-12 14-16,-3-3-20 15,-5-8-33-15,-7-1-13 16,-8-4-42-16,-6 0-65 15,-13-2-517-15</inkml:trace>
  <inkml:trace contextRef="#ctx0" brushRef="#br0" timeOffset="501455.7786">20434 14682 657 0,'17'16'420'0,"17"14"-45"0,7 8-166 15,6 5-47-15,1 8-84 16,-2-1-7-16,-9-5-48 15,-7-5-6-15,-9-18-46 16,-1-7-86-16</inkml:trace>
  <inkml:trace contextRef="#ctx0" brushRef="#br0" timeOffset="501611.8362">20770 14651 1390 0,'-13'8'561'0,"-21"18"-364"15,-2 10-60-15,-3 20-55 16,-3 11-37-16,4 8-31 0,3 3-2 16,8-8-163-16,10-4-38 15</inkml:trace>
  <inkml:trace contextRef="#ctx0" brushRef="#br0" timeOffset="501869.2254">20870 14690 903 0,'-9'-4'542'16,"-7"-3"-24"-16,6 9-353 16,3 7-54-16,2 9-80 15,5 4-19-15,2 7 0 16,10 1-1-16,10-6 12 15,6-3 27-15,8-15 24 16,-1-7 8-16,-5-16-2 16,-2-1-22-16,-6-3-21 15,-9-1-7-15,-5 2-46 0,-5 0-75 16,-2 8-196-16</inkml:trace>
  <inkml:trace contextRef="#ctx0" brushRef="#br0" timeOffset="502181.8401">21130 14818 1024 0,'12'3'535'0,"19"4"-146"15,3 0-152-15,11-1-144 16,-2-4-37-16,-4-3-31 16,-10-5-2-16,-14-6 5 15,0-5 2-15,-17-6-11 16,-3 0-16-16,-18-1-31 15,-12 0-11-15,-7 4-8 16,-2 4 6-16,2 15 7 16,8 7-2-16,7 17 3 15,7 5 2-15,10 8 24 16,9 9 9-16,12 6 17 16,4 2 24-16,8 1 2 0,1-4 0 15,-3-12-5-15,0-5-18 16,-4-10-30-16,-2-3-98 15</inkml:trace>
  <inkml:trace contextRef="#ctx0" brushRef="#br0" timeOffset="502372.1033">21537 14679 1652 0,'-8'3'624'16,"-4"7"-478"0,4 7-54-16,8 13-46 15,5 5-21-15,7 2 5 16,3 0-62-16</inkml:trace>
  <inkml:trace contextRef="#ctx0" brushRef="#br0" timeOffset="502871.7231">22050 14693 1002 0,'-10'-8'468'0,"-16"-10"-217"16,1 5-68-16,-4 13-107 16,3 2-34-16,1 13-31 0,1 3-13 0,13 4 8 0,-2 0 7 15,15 1 17-15,9 2 13 16,3-1 0-16,2-1-1 15,2-6-7-15,-2-4-6 16,-2-9-7-16,1-4-2 16,-5-8 14-16,-1-6-74 31,2-5-528-31</inkml:trace>
  <inkml:trace contextRef="#ctx0" brushRef="#br0" timeOffset="503059.33">22148 14599 1341 0,'1'7'566'0,"0"5"-282"0,10 21-180 15,0 13-15-15,2 23-14 32,-3 10-15-32,-4 8-22 15,-4-3-16-15,3-16-28 16,0-9-62-16,2-18-158 0,-1-7-324 0</inkml:trace>
  <inkml:trace contextRef="#ctx0" brushRef="#br0" timeOffset="503199.987">22192 14882 1284 0,'3'2'451'0,"15"2"-397"0,9 7-52 16,18 4 3-16,6-3-73 31,1 0-254-31</inkml:trace>
  <inkml:trace contextRef="#ctx0" brushRef="#br0" timeOffset="503397.0624">22667 14824 781 0,'3'-15'409'0,"-2"-17"-93"0,-9 4-31 16,-15 1-50-16,-5 3-37 15,-7 2-75-15,0 5-38 16,3 10-68-16,4 6-23 15,12 12-33-15,5 5-10 16,5 10 5-16,6 3 7 16,8 0 21-16,6 0 11 15,11-10 6-15,2-9 3 16,-1-13 6-16,2-7-30 16,-8-9-117-16,-7-8-64 0,-6-3-285 15</inkml:trace>
  <inkml:trace contextRef="#ctx0" brushRef="#br0" timeOffset="503693.8674">22774 14646 1081 0,'21'8'441'0,"23"17"-270"16,4 8-39-16,-10 8-30 16,-8 3-3-16,-23-2 17 0,-9-4 3 15,-14-8-27-15,-4-6-13 16,-3-16-54-16,1-9-89 15</inkml:trace>
  <inkml:trace contextRef="#ctx0" brushRef="#br0" timeOffset="503896.6239">22584 14243 1632 0,'-7'1'636'0,"-8"14"-454"16,0 16-88-16,5 28-91 16,4 9-41-16</inkml:trace>
  <inkml:trace contextRef="#ctx0" brushRef="#br0" timeOffset="504645.4095">20158 15569 1118 0,'-19'-3'465'0,"-17"2"-287"15,1 1-60-15,13 13-81 16,9-2-32-16,8 5-29 16,10 4-8-16,12-4 5 15,6 4 9-15,13-8 15 16,-1-4 5-16,-5-5 9 0,-4-3 3 15,-18 0 18-15,-9 0-3 16,-17 3-3-16,-7 2-4 16,-6 7-22-16,-1 2-2 15,7 6-8-15,7 2-3 16,9 0-6-16,9-2-1 16,9 0 4-16,8-6 6 15,11-11 20-15,4-4 6 16,2-12 8-16,-4 0 2 15,-6-2-5-15,-5-3-4 16,-4 4-5-16,-3 2-2 0,-5 3-8 16,-1 5-6-16,1 8-8 15,-1 5-1-15,5 9 2 16,0 3 6-16,3 2 24 0,-1-1-40 16,0-7-232-16</inkml:trace>
  <inkml:trace contextRef="#ctx0" brushRef="#br0" timeOffset="504770.6066">20301 15398 1485 0,'-1'-3'531'0,"2"2"-469"16,5 9-31-16,11 14-261 15</inkml:trace>
  <inkml:trace contextRef="#ctx0" brushRef="#br0" timeOffset="504934.605">20504 15765 1185 0,'7'14'524'0,"8"12"-270"16,3-6-75-16,2-13-54 16,4-7-11-16,5-9-15 15,-2-9-2-15,-5-8-48 16,-4-1-24-16,-9 0-155 15,-1 1-15-15</inkml:trace>
  <inkml:trace contextRef="#ctx0" brushRef="#br0" timeOffset="505309.5177">21143 15768 891 0,'-16'16'510'0,"-18"19"-28"15,0-4-257-15,1-9-137 16,10-9-20-16,5-15-67 16,4-8-22-16,6-15-25 15,-5-3-8-15,9-6 14 16,2 2 14-16,5 4 15 16,8 8 11-16,3 11 30 15,3 5 11-15,3 17 6 0,0 5-4 16,0 10-6-16,5 5 5 15,0-1-1-15,-1-2-3 16,4-5-12-16,-2-8-8 16,-3-15 2-16,0-4 3 15,-6-17 3-15,-5-4 1 16,-4-7-1-16,-2 2-6 16,-6 8-12-16,-2 4 8 15,-4 17-10-15,-3 12 1 0,2 9 4 16,2 9-11-16,8 0-20 15,6-4-87-15</inkml:trace>
  <inkml:trace contextRef="#ctx0" brushRef="#br0" timeOffset="505825.415">21901 15614 917 0,'7'-15'476'0,"6"-11"-130"16,9-7-124-16,4 3-22 16,7 12-84-16,0 11-42 0,4 22-57 15,2 11-11-15,-4 17-6 16,-4 12-1-16,-9 8 2 15,-6 6 1-15,-5-1 2 16,0-9 1-16,0-20 2 16,1-12 0-16,-3-25 5 15,0-9 3-15,-5-22 6 16,-8-11 2-16,-16-14 1 16,-15 1-4-16,-16 7-10 15,-3 11-10-15,-1 25-7 16,5 11-6-16,11 24-2 15,8 8 4-15,15 5-19 16,5-4-58-16,19-5-181 16</inkml:trace>
  <inkml:trace contextRef="#ctx0" brushRef="#br0" timeOffset="506129.8987">22703 15755 1258 0,'-11'8'548'0,"-13"13"-287"16,-4 4-80-16,-2-1-98 15,2 1-27-15,2-14-28 16,3-5-15-16,-1-12-27 16,0-10-11-16,2-13-11 15,0-3 8-15,9-1 13 16,5 0-7-16,14 14-8 0,7 4 4 15,11 15 14-15,6 8 13 16,2 16 15-16,4 7-1 16,-3 12-3-16,0 5-2 15,-9-1-2-15,-6-3-26 16,-7-13-193-16</inkml:trace>
  <inkml:trace contextRef="#ctx0" brushRef="#br0" timeOffset="506223.9884">22594 15572 1378 0,'-7'-19'539'0,"-8"-18"-374"16,10 14-100-16</inkml:trace>
  <inkml:trace contextRef="#ctx0" brushRef="#br0" timeOffset="506704.7948">23005 15676 1034 0,'-23'-2'506'0,"-17"-1"-152"16,9 14-251-16,8 11-41 15,13 7-48-15,8 6-10 16,11-2 12-16,10-3 12 15,10-11 23-15,3-12 4 16,0-14 10-16,-5-13 1 16,-9-17-9-16,-12-4-1 0,-16-15-11 15,-13-2-12-15,-17-6-16 16,-6-10-4-16,-5 2-7 16,0 1-4-16,12 24-12 15,8 18-20-15,23 29-19 16,12 14 0-16,24 17 10 15,11 11 17-15,15 4 0 16,8 0-90-16,8-6-366 16</inkml:trace>
  <inkml:trace contextRef="#ctx0" brushRef="#br0" timeOffset="507109.7425">23415 15763 655 0,'2'-11'369'0,"3"-9"-80"15,-12-2-44-15,-7 3-7 16,-16-2-38-16,-4 5-27 15,-16 8-78-15,-1 8-40 16,8 10-53-16,5 6-19 0,24 8-1 16,10-1 3-16,25-2 12 15,10-4 6 1,12-10 3-16,6-7 0 0,-5-5 1 16,-1-6-1-16,-1 2 0 15,-3 4 2-15,-5 9 5 16,-7 6 11-16,-22 13 21 15,-6 3 1-15,-16 8-3 16,-4 0-10-16,-4-2-22 16,-1-3-9-16,5-10-98 15,-1-6-74-15</inkml:trace>
  <inkml:trace contextRef="#ctx0" brushRef="#br0" timeOffset="507335.5511">23768 15021 1316 0,'-7'-5'612'0,"-3"-3"-285"15,2 25-197-15,1 10-53 16,7 29-68-16,5 15-2 15,5 26 0-15,5 11-1 0,2-1-68 16,-4 0-54-16</inkml:trace>
  <inkml:trace contextRef="#ctx0" brushRef="#br0" timeOffset="507480.2844">23808 16034 1830 0,'0'-1'754'0,"3"4"-406"16,5 0-170-16,0 0-116 16,1 3 19-16</inkml:trace>
  <inkml:trace contextRef="#ctx0" brushRef="#br0" timeOffset="508476.502">21262 17400 1154 0,'-70'-42'340'0,"-92"-53"-468"16,-2 16-26-16,8 15-140 15</inkml:trace>
  <inkml:trace contextRef="#ctx0" brushRef="#br0" timeOffset="508953.3387">20412 16220 942 0,'-91'-5'398'0,"-80"-6"-205"16,33 7-69-16,72 6-82 15,43 4-12-15,81 2-28 0,54 5-7 16,100 3 41-16,49 3 19 15,81 7 14-15,23 4 6 16,28 10-29-16,-3 1-16 16,-37-2-11-16,-27-5-8 15,-77 1-1-15,-51 0-4 16,-104 3-16-16,-63 6-3 16,-130 12 3-16,-62 10 4 0,-92 24 75 15,-41 5 15-15,8-1 79 16,14-6 6-16,85-15-65 15,74 1-21-15,143 11-87 16,96 6-62-16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31/10/2022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19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598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0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21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6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l-GR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𝐹 ⃗_𝑠=𝐹_𝑠 𝑖 ⃗=−𝑘𝑥𝑖 ⃗</a:t>
                </a:r>
                <a:endParaRPr lang="el-GR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9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264D0-572B-4170-A745-EE9C781228E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01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97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7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7" y="4421084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70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70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19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0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7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4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43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62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9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70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68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99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3" y="601887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6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8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665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3" y="601887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092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75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16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3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91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4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5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3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274313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64" indent="-274313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684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47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866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29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192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355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7.emf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4" Type="http://schemas.openxmlformats.org/officeDocument/2006/relationships/customXml" Target="../ink/ink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21.png"/><Relationship Id="rId15" Type="http://schemas.openxmlformats.org/officeDocument/2006/relationships/image" Target="../media/image15.emf"/><Relationship Id="rId10" Type="http://schemas.openxmlformats.org/officeDocument/2006/relationships/image" Target="../media/image16.png"/><Relationship Id="rId4" Type="http://schemas.openxmlformats.org/officeDocument/2006/relationships/image" Target="../media/image101.png"/><Relationship Id="rId9" Type="http://schemas.openxmlformats.org/officeDocument/2006/relationships/image" Target="../media/image150.png"/><Relationship Id="rId14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3" Type="http://schemas.openxmlformats.org/officeDocument/2006/relationships/customXml" Target="../ink/ink5.xml"/><Relationship Id="rId12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1.emf"/><Relationship Id="rId1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 smtClean="0"/>
                  <a:t>Ας θεωρήσουμε ότι το ελατήριο συμπιέζεται στη μέγιστη τιμή (θέση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200" dirty="0" smtClean="0"/>
                  <a:t>) </a:t>
                </a:r>
                <a:r>
                  <a:rPr lang="el-GR" sz="2200" dirty="0" smtClean="0"/>
                  <a:t>και αφήνεται ελεύθερο.</a:t>
                </a:r>
                <a:endParaRPr lang="en-US" sz="2200" dirty="0" smtClean="0"/>
              </a:p>
              <a:p>
                <a:endParaRPr lang="el-GR" dirty="0" smtClean="0"/>
              </a:p>
              <a:p>
                <a:endParaRPr lang="el-GR" sz="2200" dirty="0" smtClean="0"/>
              </a:p>
              <a:p>
                <a:endParaRPr lang="el-GR" sz="2200" dirty="0"/>
              </a:p>
              <a:p>
                <a:endParaRPr lang="el-GR" sz="2200" dirty="0" smtClean="0"/>
              </a:p>
              <a:p>
                <a:r>
                  <a:rPr lang="el-GR" sz="2200" dirty="0" smtClean="0"/>
                  <a:t>Έστω η τελική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200" dirty="0" smtClean="0"/>
                  <a:t> (θέση ισορροπίας)</a:t>
                </a:r>
                <a:endParaRPr lang="en-US" sz="2200" dirty="0" smtClean="0"/>
              </a:p>
              <a:p>
                <a:endParaRPr lang="el-GR" sz="1800" dirty="0" smtClean="0"/>
              </a:p>
              <a:p>
                <a:r>
                  <a:rPr lang="el-GR" sz="2200" dirty="0" smtClean="0"/>
                  <a:t>Το έργο της δύναμης του ελατηρίου επάνω στο σώμα ισούται με</a:t>
                </a:r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r>
                  <a:rPr lang="el-GR" sz="2200" dirty="0" smtClean="0"/>
                  <a:t> </a:t>
                </a:r>
                <a:endParaRPr lang="el-GR" sz="220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acc>
                            <m:accPr>
                              <m:chr m:val="⃗"/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acc>
                            <m:accPr>
                              <m:chr m:val="⃗"/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  <a:blipFill rotWithShape="0">
                <a:blip r:embed="rId2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371600" y="2133600"/>
            <a:ext cx="6781800" cy="1676400"/>
            <a:chOff x="1371600" y="2133600"/>
            <a:chExt cx="6781800" cy="1676400"/>
          </a:xfrm>
        </p:grpSpPr>
        <p:grpSp>
          <p:nvGrpSpPr>
            <p:cNvPr id="6" name="Group 5"/>
            <p:cNvGrpSpPr/>
            <p:nvPr/>
          </p:nvGrpSpPr>
          <p:grpSpPr>
            <a:xfrm>
              <a:off x="1371600" y="2133600"/>
              <a:ext cx="6781800" cy="1676400"/>
              <a:chOff x="1447800" y="2209800"/>
              <a:chExt cx="6243636" cy="1447800"/>
            </a:xfrm>
          </p:grpSpPr>
          <p:pic>
            <p:nvPicPr>
              <p:cNvPr id="4" name="Content Placeholder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12" t="44234" r="1061" b="32872"/>
              <a:stretch/>
            </p:blipFill>
            <p:spPr>
              <a:xfrm>
                <a:off x="1447800" y="2209800"/>
                <a:ext cx="6243636" cy="14478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3173766" y="3329868"/>
                    <a:ext cx="444623" cy="21264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oMath>
                      </m:oMathPara>
                    </a14:m>
                    <a:endParaRPr lang="el-GR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3766" y="3329868"/>
                    <a:ext cx="444623" cy="21264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Oval 6"/>
            <p:cNvSpPr/>
            <p:nvPr/>
          </p:nvSpPr>
          <p:spPr>
            <a:xfrm>
              <a:off x="2971800" y="3200400"/>
              <a:ext cx="228600" cy="2301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Α</a:t>
              </a:r>
              <a:endParaRPr lang="el-GR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810000" y="3200400"/>
              <a:ext cx="228600" cy="2301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Β</a:t>
              </a:r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27139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6800" y="2133600"/>
            <a:ext cx="6900861" cy="1600200"/>
            <a:chOff x="1066800" y="2133600"/>
            <a:chExt cx="6900861" cy="1600200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12" t="-122" r="1061" b="77228"/>
            <a:stretch/>
          </p:blipFill>
          <p:spPr>
            <a:xfrm>
              <a:off x="1066800" y="2133600"/>
              <a:ext cx="6900861" cy="16002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3564466" y="3176713"/>
              <a:ext cx="228600" cy="2301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Α</a:t>
              </a:r>
              <a:endParaRPr lang="el-GR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461935" y="3176713"/>
              <a:ext cx="228600" cy="2301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Β</a:t>
              </a:r>
              <a:endParaRPr lang="el-GR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 smtClean="0"/>
                  <a:t>Ας θεωρήσουμε ότι το ελατήριο συνεχίζει την πορεία του</a:t>
                </a:r>
                <a:r>
                  <a:rPr lang="en-US" sz="2200" dirty="0" smtClean="0"/>
                  <a:t>, </a:t>
                </a:r>
                <a:r>
                  <a:rPr lang="el-GR" sz="2200" dirty="0" smtClean="0"/>
                  <a:t>περνώντας από τη θέση ισορροπίας (θέση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 smtClean="0"/>
                  <a:t>)</a:t>
                </a:r>
              </a:p>
              <a:p>
                <a:endParaRPr lang="en-US" sz="2200" dirty="0" smtClean="0"/>
              </a:p>
              <a:p>
                <a:endParaRPr lang="en-US" sz="2200" dirty="0" smtClean="0"/>
              </a:p>
              <a:p>
                <a:endParaRPr lang="en-US" sz="2200" dirty="0" smtClean="0"/>
              </a:p>
              <a:p>
                <a:endParaRPr lang="en-US" sz="2200" dirty="0" smtClean="0"/>
              </a:p>
              <a:p>
                <a:endParaRPr lang="en-US" sz="2200" dirty="0" smtClean="0"/>
              </a:p>
              <a:p>
                <a:r>
                  <a:rPr lang="el-GR" sz="2200" dirty="0" smtClean="0"/>
                  <a:t>Έστω η τελική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r>
                  <a:rPr lang="el-GR" sz="2200" dirty="0" smtClean="0"/>
                  <a:t>Το έργο της δύναμης του ελατηρίου επάνω στο σώμα ισούται με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  <m:acc>
                          <m:accPr>
                            <m:chr m:val="⃗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acc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acc>
                          <m:accPr>
                            <m:chr m:val="⃗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e>
                        </m:acc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  <a:blipFill rotWithShape="0">
                <a:blip r:embed="rId3"/>
                <a:stretch>
                  <a:fillRect t="-835" r="-10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12834" y="3502968"/>
                <a:ext cx="381000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l-GR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834" y="3502968"/>
                <a:ext cx="381000" cy="230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58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200" dirty="0" smtClean="0"/>
                  <a:t>Άρα το συνολικό έργο της δύναμης ελατηρίου επάνω στο σώμα</a:t>
                </a:r>
                <a:r>
                  <a:rPr lang="el-GR" sz="2200" dirty="0"/>
                  <a:t> </a:t>
                </a:r>
                <a:r>
                  <a:rPr lang="el-GR" sz="2200" b="1" dirty="0" smtClean="0"/>
                  <a:t>για </a:t>
                </a:r>
                <a:r>
                  <a:rPr lang="el-GR" sz="2200" b="1" dirty="0"/>
                  <a:t>μετατόπιση από </a:t>
                </a:r>
                <a14:m>
                  <m:oMath xmlns:m="http://schemas.openxmlformats.org/officeDocument/2006/math">
                    <m:r>
                      <a:rPr lang="el-GR" sz="22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l-GR" sz="2200" b="1" dirty="0"/>
                  <a:t>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l-GR" sz="2200" dirty="0" smtClean="0"/>
                  <a:t> είναι μηδέν!!</a:t>
                </a:r>
              </a:p>
              <a:p>
                <a:pPr lvl="1"/>
                <a:r>
                  <a:rPr lang="el-GR" sz="1800" dirty="0" smtClean="0"/>
                  <a:t>Το ίδιο ισχύει για οποιεσδήποτε συμμετρικές ως προς το μηδέν θέσεις</a:t>
                </a:r>
              </a:p>
              <a:p>
                <a:pPr marL="365760" lvl="1" indent="0">
                  <a:buNone/>
                </a:pPr>
                <a:endParaRPr lang="en-US" dirty="0" smtClean="0"/>
              </a:p>
              <a:p>
                <a:r>
                  <a:rPr lang="el-GR" sz="2200" dirty="0" smtClean="0"/>
                  <a:t>Όμως για μια </a:t>
                </a:r>
                <a:r>
                  <a:rPr lang="el-GR" sz="2200" b="1" dirty="0" smtClean="0"/>
                  <a:t>οποιαδήποτε</a:t>
                </a:r>
                <a:r>
                  <a:rPr lang="el-GR" sz="2200" dirty="0" smtClean="0"/>
                  <a:t> μετατόπιση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από μια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200" dirty="0" smtClean="0"/>
                  <a:t> σε μια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l-GR" sz="2200" dirty="0" smtClean="0"/>
                  <a:t>, ισχύει: </a:t>
                </a:r>
                <a:r>
                  <a:rPr lang="el-GR" sz="1200" dirty="0"/>
                  <a:t/>
                </a:r>
                <a:br>
                  <a:rPr lang="el-GR" sz="1200" dirty="0"/>
                </a:b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l-GR" sz="2200" dirty="0" smtClean="0"/>
                  <a:t>    </a:t>
                </a:r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r>
                  <a:rPr lang="en-US" sz="2200" dirty="0" smtClean="0"/>
                  <a:t>    </a:t>
                </a:r>
                <a:r>
                  <a:rPr lang="el-GR" sz="2200" dirty="0" smtClean="0"/>
                  <a:t>που δεν είναι απαραίτητα ίσο με το μηδέν…</a:t>
                </a:r>
                <a:endParaRPr lang="aa-ET" sz="2200" dirty="0" smtClean="0"/>
              </a:p>
              <a:p>
                <a:r>
                  <a:rPr lang="el-GR" sz="2200" dirty="0" smtClean="0"/>
                  <a:t>Η παραπάνω σχέση δίνει το </a:t>
                </a:r>
                <a:r>
                  <a:rPr lang="el-GR" sz="2200" b="1" dirty="0" smtClean="0"/>
                  <a:t>έργο της δύναμης του ελατηρίου </a:t>
                </a:r>
                <a:r>
                  <a:rPr lang="el-GR" sz="2200" dirty="0" smtClean="0"/>
                  <a:t>από μια οποιαδήποτε θέση ως μια οποιαδήποτε άλλη</a:t>
                </a:r>
                <a:endParaRPr lang="el-GR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2"/>
                <a:stretch>
                  <a:fillRect t="-1551" r="-4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209799" y="3581400"/>
            <a:ext cx="4598275" cy="12954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r="1061" b="3067"/>
          <a:stretch/>
        </p:blipFill>
        <p:spPr>
          <a:xfrm>
            <a:off x="1828800" y="1232080"/>
            <a:ext cx="5714999" cy="52320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442680" y="554076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7280" y="5535360"/>
                <a:ext cx="1116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3094560" y="5604480"/>
              <a:ext cx="2437920" cy="423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87360" y="5596560"/>
                <a:ext cx="2450160" cy="43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74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2209" r="3030" b="2877"/>
          <a:stretch/>
        </p:blipFill>
        <p:spPr>
          <a:xfrm>
            <a:off x="5867400" y="1981200"/>
            <a:ext cx="2819401" cy="3463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094954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 smtClean="0"/>
                  <a:t>Έστω μια </a:t>
                </a:r>
                <a:r>
                  <a:rPr lang="el-GR" sz="2200" u="sng" dirty="0" smtClean="0"/>
                  <a:t>εξωτερική</a:t>
                </a:r>
                <a:r>
                  <a:rPr lang="el-GR" sz="2200" dirty="0" smtClean="0"/>
                  <a:t> 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r>
                  <a:rPr lang="el-GR" sz="2200" dirty="0" smtClean="0"/>
                  <a:t> που εφαρμόζεται στο σύστημα-σώμα, όπως στο σχήμα</a:t>
                </a:r>
                <a:endParaRPr lang="en-US" sz="2200" dirty="0" smtClean="0"/>
              </a:p>
              <a:p>
                <a:pPr lvl="1"/>
                <a:r>
                  <a:rPr lang="el-GR" dirty="0" smtClean="0"/>
                  <a:t>Κίνηση από το </a:t>
                </a:r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l-GR" dirty="0" smtClean="0"/>
                  <a:t> στο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𝑎𝑝𝑝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</m:oMath>
                </a14:m>
                <a:endParaRPr lang="el-G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68580" indent="0">
                  <a:buNone/>
                </a:pPr>
                <a:endParaRPr lang="el-GR" sz="1000" dirty="0" smtClean="0"/>
              </a:p>
              <a:p>
                <a:r>
                  <a:rPr lang="el-GR" sz="2200" dirty="0" smtClean="0"/>
                  <a:t>Όμοια με πριν, </a:t>
                </a:r>
                <a:r>
                  <a:rPr lang="el-GR" sz="2200" dirty="0"/>
                  <a:t>γ</a:t>
                </a:r>
                <a:r>
                  <a:rPr lang="el-GR" sz="2200" dirty="0" smtClean="0"/>
                  <a:t>ια οποιαδήποτε μετατόπιση</a:t>
                </a:r>
              </a:p>
              <a:p>
                <a:pPr marL="68580" indent="0">
                  <a:buNone/>
                </a:pPr>
                <a:endParaRPr lang="en-US" sz="100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094954"/>
              </a:xfrm>
              <a:blipFill rotWithShape="0">
                <a:blip r:embed="rId3"/>
                <a:stretch>
                  <a:fillRect t="-1435" r="-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11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b="1" dirty="0" smtClean="0"/>
                  <a:t>Έργο </a:t>
                </a:r>
                <a:r>
                  <a:rPr lang="el-GR" sz="2200" b="1" dirty="0" smtClean="0">
                    <a:sym typeface="Wingdings" panose="05000000000000000000" pitchFamily="2" charset="2"/>
                  </a:rPr>
                  <a:t>== Μηχανισμός μεταφοράς ενέργειας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Τι γίνεται αυτή η ενέργεια;</a:t>
                </a:r>
              </a:p>
              <a:p>
                <a:pPr lvl="1"/>
                <a:r>
                  <a:rPr lang="el-GR" b="1" i="1" dirty="0" smtClean="0">
                    <a:sym typeface="Wingdings" panose="05000000000000000000" pitchFamily="2" charset="2"/>
                  </a:rPr>
                  <a:t>Πιθανότατα</a:t>
                </a:r>
                <a:r>
                  <a:rPr lang="el-GR" dirty="0" smtClean="0">
                    <a:sym typeface="Wingdings" panose="05000000000000000000" pitchFamily="2" charset="2"/>
                  </a:rPr>
                  <a:t> αλλάζει την ταχύτητα ενός σώματος</a:t>
                </a:r>
              </a:p>
              <a:p>
                <a:endParaRPr lang="el-GR" sz="1200" dirty="0" smtClean="0">
                  <a:sym typeface="Wingdings" panose="05000000000000000000" pitchFamily="2" charset="2"/>
                </a:endParaRPr>
              </a:p>
              <a:p>
                <a:r>
                  <a:rPr lang="el-GR" sz="2200" dirty="0" smtClean="0">
                    <a:sym typeface="Wingdings" panose="05000000000000000000" pitchFamily="2" charset="2"/>
                  </a:rPr>
                  <a:t>1</a:t>
                </a:r>
                <a:r>
                  <a:rPr lang="el-GR" sz="2200" baseline="30000" dirty="0" smtClean="0">
                    <a:sym typeface="Wingdings" panose="05000000000000000000" pitchFamily="2" charset="2"/>
                  </a:rPr>
                  <a:t>ος</a:t>
                </a:r>
                <a:r>
                  <a:rPr lang="el-GR" sz="2200" dirty="0" smtClean="0">
                    <a:sym typeface="Wingdings" panose="05000000000000000000" pitchFamily="2" charset="2"/>
                  </a:rPr>
                  <a:t> Τύπος Ενέργειας που μπορεί να έχει ένα σύστημα: </a:t>
                </a:r>
              </a:p>
              <a:p>
                <a:pPr marL="68580" indent="0">
                  <a:buNone/>
                </a:pPr>
                <a:endParaRPr lang="el-GR" sz="1100" b="1" i="1" dirty="0">
                  <a:sym typeface="Wingdings" panose="05000000000000000000" pitchFamily="2" charset="2"/>
                </a:endParaRPr>
              </a:p>
              <a:p>
                <a:pPr marL="68580" indent="0">
                  <a:buNone/>
                </a:pPr>
                <a:r>
                  <a:rPr lang="el-GR" sz="2200" b="1" i="1" dirty="0" smtClean="0">
                    <a:sym typeface="Wingdings" panose="05000000000000000000" pitchFamily="2" charset="2"/>
                  </a:rPr>
                  <a:t>		Κινητική Ενέργεια</a:t>
                </a:r>
                <a:r>
                  <a:rPr lang="en-US" sz="2200" b="1" i="1" dirty="0" smtClean="0">
                    <a:sym typeface="Wingdings" panose="05000000000000000000" pitchFamily="2" charset="2"/>
                  </a:rPr>
                  <a:t/>
                </a:r>
                <a:br>
                  <a:rPr lang="en-US" sz="2200" b="1" i="1" dirty="0" smtClean="0">
                    <a:sym typeface="Wingdings" panose="05000000000000000000" pitchFamily="2" charset="2"/>
                  </a:rPr>
                </a:br>
                <a:endParaRPr lang="en-US" sz="2200" b="1" i="1" dirty="0" smtClean="0">
                  <a:sym typeface="Wingdings" panose="05000000000000000000" pitchFamily="2" charset="2"/>
                </a:endParaRPr>
              </a:p>
              <a:p>
                <a:r>
                  <a:rPr lang="el-GR" sz="2200" dirty="0" smtClean="0">
                    <a:sym typeface="Wingdings" panose="05000000000000000000" pitchFamily="2" charset="2"/>
                  </a:rPr>
                  <a:t>Έστω το διπλανό παράδειγμα: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Σύστημα == σώμα μάζας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endParaRPr lang="el-GR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 smtClean="0">
                    <a:sym typeface="Wingdings" panose="05000000000000000000" pitchFamily="2" charset="2"/>
                  </a:rPr>
                  <a:t>Σώμα επιταχύνει από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2"/>
                <a:r>
                  <a:rPr lang="el-GR" dirty="0" smtClean="0"/>
                  <a:t>Σώμα υπό επίδραση σταθερής</a:t>
                </a:r>
              </a:p>
              <a:p>
                <a:pPr marL="365760" lvl="1" indent="0">
                  <a:buNone/>
                </a:pPr>
                <a:r>
                  <a:rPr lang="el-GR" dirty="0" smtClean="0"/>
                  <a:t>	</a:t>
                </a:r>
                <a:r>
                  <a:rPr lang="el-GR" sz="2000" dirty="0" smtClean="0"/>
                  <a:t>δύναμης</a:t>
                </a:r>
                <a:r>
                  <a:rPr lang="en-US" sz="2000" dirty="0" smtClean="0"/>
                  <a:t> (</a:t>
                </a:r>
                <a:r>
                  <a:rPr lang="el-GR" sz="2000" b="1" dirty="0" smtClean="0"/>
                  <a:t>μοντέλο κίνησης Ι</a:t>
                </a:r>
                <a:r>
                  <a:rPr lang="el-GR" sz="2000" dirty="0" smtClean="0"/>
                  <a:t>)</a:t>
                </a:r>
                <a:endParaRPr lang="en-US" sz="2000" dirty="0" smtClean="0"/>
              </a:p>
              <a:p>
                <a:pPr marL="68580" indent="0"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2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410200" y="4092286"/>
            <a:ext cx="3276600" cy="2308514"/>
            <a:chOff x="5410200" y="4092286"/>
            <a:chExt cx="3276600" cy="23085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7" t="8333" r="2136" b="5555"/>
            <a:stretch/>
          </p:blipFill>
          <p:spPr>
            <a:xfrm>
              <a:off x="5410200" y="4092286"/>
              <a:ext cx="3276600" cy="230851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/>
                <p14:cNvContentPartPr/>
                <p14:nvPr/>
              </p14:nvContentPartPr>
              <p14:xfrm>
                <a:off x="5549400" y="4509000"/>
                <a:ext cx="2594880" cy="24696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39320" y="4498200"/>
                  <a:ext cx="2617560" cy="26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226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 smtClean="0"/>
                  <a:t>Θεωρήστε την συνισταμένη των δυνάμεων σταθερή</a:t>
                </a:r>
              </a:p>
              <a:p>
                <a:r>
                  <a:rPr lang="el-GR" sz="2200" dirty="0" smtClean="0"/>
                  <a:t>Η κίνηση είναι επιταχυνόμενη με σταθερή επιτάχυνση (</a:t>
                </a:r>
                <a:r>
                  <a:rPr lang="el-GR" sz="2200" b="1" dirty="0" smtClean="0"/>
                  <a:t>μοντέλο κίνησης ΙΙ</a:t>
                </a:r>
                <a:r>
                  <a:rPr lang="el-GR" sz="2200" dirty="0" smtClean="0"/>
                  <a:t>)</a:t>
                </a:r>
              </a:p>
              <a:p>
                <a:r>
                  <a:rPr lang="el-GR" sz="2200" dirty="0" smtClean="0"/>
                  <a:t>Άρα</a:t>
                </a:r>
                <a:br>
                  <a:rPr lang="el-GR" sz="2200" dirty="0" smtClean="0"/>
                </a:br>
                <a:r>
                  <a:rPr lang="el-GR" dirty="0" smtClean="0"/>
                  <a:t>	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  </m:t>
                    </m:r>
                    <m:groupChr>
                      <m:groupChrPr>
                        <m:chr m:val="⇔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el-GR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l-GR" dirty="0" smtClean="0"/>
              </a:p>
              <a:p>
                <a:r>
                  <a:rPr lang="el-GR" sz="2200" dirty="0" smtClean="0"/>
                  <a:t>Από 2</a:t>
                </a:r>
                <a:r>
                  <a:rPr lang="el-GR" sz="2200" baseline="30000" dirty="0" smtClean="0"/>
                  <a:t>ο</a:t>
                </a:r>
                <a:r>
                  <a:rPr lang="el-GR" sz="2200" dirty="0" smtClean="0"/>
                  <a:t> νόμο </a:t>
                </a:r>
                <a:r>
                  <a:rPr lang="en-US" sz="2200" dirty="0" smtClean="0"/>
                  <a:t>Newton, </a:t>
                </a:r>
                <a:r>
                  <a:rPr lang="el-GR" sz="2200" dirty="0" smtClean="0"/>
                  <a:t>είναι</a:t>
                </a:r>
                <a:r>
                  <a:rPr lang="el-GR" dirty="0"/>
                  <a:t>	</a:t>
                </a:r>
                <a:endParaRPr lang="el-GR" dirty="0" smtClean="0"/>
              </a:p>
              <a:p>
                <a:pPr marL="68580" indent="0">
                  <a:buNone/>
                </a:pPr>
                <a:r>
                  <a:rPr lang="el-GR" dirty="0" smtClean="0"/>
                  <a:t>	</a:t>
                </a:r>
                <a:br>
                  <a:rPr lang="el-GR" dirty="0" smtClean="0"/>
                </a:br>
                <a:r>
                  <a:rPr lang="el-GR" dirty="0" smtClean="0"/>
                  <a:t>	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endParaRPr lang="el-GR" i="1" dirty="0" smtClean="0"/>
              </a:p>
              <a:p>
                <a:pPr marL="68580" indent="0">
                  <a:buNone/>
                </a:pPr>
                <a:endParaRPr lang="el-GR" i="1" dirty="0"/>
              </a:p>
              <a:p>
                <a:pPr marL="68580" indent="0">
                  <a:buNone/>
                </a:pPr>
                <a:r>
                  <a:rPr lang="el-GR" sz="2200" dirty="0" smtClean="0"/>
                  <a:t>και με αντικατάσταση έχουμε</a:t>
                </a:r>
                <a:endParaRPr lang="en-US" sz="2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2"/>
                <a:stretch>
                  <a:fillRect l="-155" t="-835" r="-11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8333" r="2136" b="5555"/>
          <a:stretch/>
        </p:blipFill>
        <p:spPr>
          <a:xfrm>
            <a:off x="5410200" y="4092286"/>
            <a:ext cx="3276600" cy="23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524000"/>
                <a:ext cx="7872250" cy="4953000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</m:t>
                      </m:r>
                      <m:limUpp>
                        <m:limUp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sty m:val="p"/>
                                </m:rPr>
                                <a:rPr lang="aa-ET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aa-ET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m:rPr>
                                  <m:sty m:val="p"/>
                                </m:rPr>
                                <a:rPr lang="aa-ET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aa-E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aa-E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a-ET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aa-ET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lim>
                      </m:limUp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r>
                  <a:rPr lang="el-GR" sz="2200" dirty="0" smtClean="0"/>
                  <a:t>Το 1</a:t>
                </a:r>
                <a:r>
                  <a:rPr lang="el-GR" sz="2200" baseline="30000" dirty="0" smtClean="0"/>
                  <a:t>ο</a:t>
                </a:r>
                <a:r>
                  <a:rPr lang="el-GR" sz="2200" dirty="0" smtClean="0"/>
                  <a:t> μέλος είναι ο ορισμός του έργου σταθερής δύναμης</a:t>
                </a:r>
              </a:p>
              <a:p>
                <a:r>
                  <a:rPr lang="el-GR" sz="2200" dirty="0" smtClean="0"/>
                  <a:t>Άρα </a:t>
                </a:r>
                <a:endParaRPr lang="en-US" sz="2200" dirty="0" smtClean="0"/>
              </a:p>
              <a:p>
                <a:pPr marL="68580" indent="0">
                  <a:buNone/>
                </a:pPr>
                <a:r>
                  <a:rPr lang="en-US" dirty="0" smtClean="0"/>
                  <a:t>	</a:t>
                </a:r>
                <a:r>
                  <a:rPr lang="el-GR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aa-E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l-GR" dirty="0" smtClean="0"/>
                  <a:t> </a:t>
                </a:r>
                <a:br>
                  <a:rPr lang="el-GR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sz="2200" dirty="0" smtClean="0"/>
                  <a:t>όπου</a:t>
                </a:r>
                <a:r>
                  <a:rPr lang="el-GR" dirty="0" smtClean="0"/>
                  <a:t> 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i="1" dirty="0" smtClean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/>
                </a:r>
                <a:br>
                  <a:rPr lang="en-US" b="0" dirty="0" smtClean="0">
                    <a:ea typeface="Cambria Math" panose="02040503050406030204" pitchFamily="18" charset="0"/>
                  </a:rPr>
                </a:br>
                <a:r>
                  <a:rPr lang="en-US" b="0" dirty="0" smtClean="0">
                    <a:ea typeface="Cambria Math" panose="02040503050406030204" pitchFamily="18" charset="0"/>
                  </a:rPr>
                  <a:t/>
                </a:r>
                <a:br>
                  <a:rPr lang="en-US" b="0" dirty="0" smtClean="0">
                    <a:ea typeface="Cambria Math" panose="02040503050406030204" pitchFamily="18" charset="0"/>
                  </a:rPr>
                </a:br>
                <a:r>
                  <a:rPr lang="el-GR" sz="2200" dirty="0" smtClean="0"/>
                  <a:t>η </a:t>
                </a:r>
                <a:r>
                  <a:rPr lang="el-GR" sz="2200" b="1" i="1" dirty="0"/>
                  <a:t>κινητική </a:t>
                </a:r>
                <a:r>
                  <a:rPr lang="el-GR" sz="2200" b="1" i="1" dirty="0" smtClean="0"/>
                  <a:t>ενέργεια </a:t>
                </a:r>
                <a:r>
                  <a:rPr lang="el-GR" sz="2200" dirty="0" smtClean="0"/>
                  <a:t>του σώματος</a:t>
                </a:r>
                <a:endParaRPr lang="en-US" sz="2200" b="1" i="1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524000"/>
                <a:ext cx="7872250" cy="4953000"/>
              </a:xfrm>
              <a:blipFill>
                <a:blip r:embed="rId2"/>
                <a:stretch>
                  <a:fillRect l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8333" r="2136" b="5555"/>
          <a:stretch/>
        </p:blipFill>
        <p:spPr>
          <a:xfrm>
            <a:off x="5410200" y="4092286"/>
            <a:ext cx="3276600" cy="230851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14600" y="4572000"/>
            <a:ext cx="16764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600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5600" y="3581400"/>
            <a:ext cx="3276600" cy="609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4570" y="1371600"/>
                <a:ext cx="794223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200" dirty="0" smtClean="0"/>
                  <a:t>Η κινητική ενέργεια αναπαριστά την ενέργεια που σχετίζεται με την </a:t>
                </a:r>
                <a:r>
                  <a:rPr lang="el-GR" sz="2200" b="1" dirty="0" smtClean="0"/>
                  <a:t>κίνηση</a:t>
                </a:r>
                <a:r>
                  <a:rPr lang="el-GR" sz="2200" dirty="0" smtClean="0"/>
                  <a:t> ενός σώματος</a:t>
                </a:r>
                <a:endParaRPr lang="en-US" sz="2200" dirty="0" smtClean="0"/>
              </a:p>
              <a:p>
                <a:pPr lvl="1"/>
                <a:r>
                  <a:rPr lang="el-GR" dirty="0" smtClean="0"/>
                  <a:t>Μονάδα μέτρησης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στο </a:t>
                </a:r>
                <a:r>
                  <a:rPr lang="en-US" dirty="0" smtClean="0"/>
                  <a:t>SI: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𝐽𝑜𝑢𝑙𝑒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l-GR" sz="2200" dirty="0" smtClean="0"/>
                  <a:t>Συνοψίζοντας: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𝒆𝒙𝒕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l-G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US" b="1" i="1" dirty="0" smtClean="0"/>
              </a:p>
              <a:p>
                <a:endParaRPr lang="el-GR" sz="22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sz="2200" b="1" u="sng" dirty="0" smtClean="0"/>
                  <a:t>Θεώρημα Μεταβολής Κινητικής Ενέργειας – Έργου</a:t>
                </a:r>
              </a:p>
              <a:p>
                <a:pPr lvl="1"/>
                <a:r>
                  <a:rPr lang="el-GR" b="1" dirty="0" smtClean="0"/>
                  <a:t>Όταν σε ένα σύστημα παράγεται έργο από μια συνισταμένη δυνάμεων, και η μόνη αλλαγή σε αυτό αφορά το μέτρο της ταχύτητας του, το συνολικό έργο ισούται με τη μεταβολή στην κινητική ενέργεια του συστήματος</a:t>
                </a: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570" y="1371600"/>
                <a:ext cx="7942230" cy="5105400"/>
              </a:xfrm>
              <a:blipFill rotWithShape="0">
                <a:blip r:embed="rId2"/>
                <a:stretch>
                  <a:fillRect t="-1551" r="-8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738350" y="4343400"/>
            <a:ext cx="7872250" cy="1905000"/>
          </a:xfrm>
          <a:prstGeom prst="roundRect">
            <a:avLst>
              <a:gd name="adj" fmla="val 82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039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Παράδειγμα:</a:t>
                </a:r>
              </a:p>
              <a:p>
                <a:r>
                  <a:rPr lang="el-GR" sz="1800" dirty="0" smtClean="0"/>
                  <a:t>Ο φίλος σας θέλει να ανεβάσει το ψυγείο του </a:t>
                </a:r>
                <a:r>
                  <a:rPr lang="el-GR" sz="1800" b="1" u="sng" dirty="0" smtClean="0"/>
                  <a:t>με σταθερή ταχύτητα</a:t>
                </a:r>
                <a:r>
                  <a:rPr lang="el-GR" sz="1800" dirty="0" smtClean="0"/>
                  <a:t> σε ένα φορτηγό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χρησιμοποιώντας μια ράμπα υπό γωνία 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1800" dirty="0" smtClean="0"/>
                  <a:t> όπως στο Σχήμα.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Ισχυρίζεται ότι θα απαιτηθεί λιγότερο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έργο από μέρους του αν το μήκος της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ράμπας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αυξηθεί. Έχει δίκιο;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Θεωρήστε ως σύστημα το ψυγείο με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 καρότσι μεταφοράς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και τη ράμπα </a:t>
                </a:r>
                <a:r>
                  <a:rPr lang="el-GR" sz="1800" b="1" dirty="0" smtClean="0"/>
                  <a:t>λεία</a:t>
                </a:r>
                <a:r>
                  <a:rPr lang="el-GR" sz="1800" dirty="0" smtClean="0"/>
                  <a:t>.</a:t>
                </a:r>
                <a:endParaRPr lang="en-US" sz="1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t="-955" r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010"/>
          <a:stretch/>
        </p:blipFill>
        <p:spPr>
          <a:xfrm>
            <a:off x="1295400" y="3428999"/>
            <a:ext cx="7091819" cy="3014133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7525985">
            <a:off x="6649942" y="4428024"/>
            <a:ext cx="77128" cy="576189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Down Arrow 8"/>
          <p:cNvSpPr/>
          <p:nvPr/>
        </p:nvSpPr>
        <p:spPr>
          <a:xfrm rot="1386211">
            <a:off x="6134227" y="4594066"/>
            <a:ext cx="76200" cy="129540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5" name="Group 14"/>
          <p:cNvGrpSpPr/>
          <p:nvPr/>
        </p:nvGrpSpPr>
        <p:grpSpPr>
          <a:xfrm>
            <a:off x="6400800" y="4648200"/>
            <a:ext cx="347784" cy="1431726"/>
            <a:chOff x="6400800" y="4648200"/>
            <a:chExt cx="347784" cy="1431726"/>
          </a:xfrm>
        </p:grpSpPr>
        <p:sp>
          <p:nvSpPr>
            <p:cNvPr id="5" name="Down Arrow 4"/>
            <p:cNvSpPr/>
            <p:nvPr/>
          </p:nvSpPr>
          <p:spPr>
            <a:xfrm>
              <a:off x="6400800" y="4648200"/>
              <a:ext cx="76200" cy="1295400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486525" y="5740409"/>
                  <a:ext cx="262059" cy="3395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6525" y="5740409"/>
                  <a:ext cx="262059" cy="33951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0930" t="-40000" r="-79070" b="-2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5809651" y="4109361"/>
            <a:ext cx="616977" cy="455215"/>
            <a:chOff x="5371308" y="3858063"/>
            <a:chExt cx="997918" cy="663690"/>
          </a:xfrm>
        </p:grpSpPr>
        <p:sp>
          <p:nvSpPr>
            <p:cNvPr id="8" name="Down Arrow 7"/>
            <p:cNvSpPr/>
            <p:nvPr/>
          </p:nvSpPr>
          <p:spPr>
            <a:xfrm rot="6722272">
              <a:off x="5906441" y="4058968"/>
              <a:ext cx="140967" cy="784603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371308" y="3858063"/>
                  <a:ext cx="375778" cy="45284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1308" y="3858063"/>
                  <a:ext cx="375778" cy="45284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5789" t="-43137" r="-97368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 rot="186841">
            <a:off x="6663438" y="3219859"/>
            <a:ext cx="419305" cy="1489528"/>
            <a:chOff x="6628935" y="3184934"/>
            <a:chExt cx="507360" cy="1489528"/>
          </a:xfrm>
        </p:grpSpPr>
        <p:sp>
          <p:nvSpPr>
            <p:cNvPr id="6" name="Down Arrow 5"/>
            <p:cNvSpPr/>
            <p:nvPr/>
          </p:nvSpPr>
          <p:spPr>
            <a:xfrm rot="12045603">
              <a:off x="6628935" y="3373083"/>
              <a:ext cx="77128" cy="1301379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912625" y="3184934"/>
                  <a:ext cx="22367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2625" y="3184934"/>
                  <a:ext cx="223670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8108" r="-540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3500894" y="4411494"/>
            <a:ext cx="232906" cy="1697007"/>
            <a:chOff x="3500894" y="4411494"/>
            <a:chExt cx="232906" cy="1697007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3733800" y="4411494"/>
              <a:ext cx="0" cy="1697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500894" y="5121497"/>
                  <a:ext cx="1851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0894" y="5121497"/>
                  <a:ext cx="185115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2258" r="-25806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601589" y="3361551"/>
            <a:ext cx="4811185" cy="2818659"/>
            <a:chOff x="3601589" y="3361551"/>
            <a:chExt cx="4811185" cy="2818659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3733800" y="3657600"/>
              <a:ext cx="4653419" cy="1828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664779" y="3361551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779" y="3361551"/>
                  <a:ext cx="183320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8079028" y="5780100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</a:t>
              </a:r>
              <a:endParaRPr lang="el-GR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01589" y="4071821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</a:t>
              </a:r>
              <a:endParaRPr lang="el-GR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72426" y="4460830"/>
                <a:ext cx="350224" cy="342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426" y="4460830"/>
                <a:ext cx="350224" cy="342145"/>
              </a:xfrm>
              <a:prstGeom prst="rect">
                <a:avLst/>
              </a:prstGeom>
              <a:blipFill rotWithShape="0">
                <a:blip r:embed="rId9"/>
                <a:stretch>
                  <a:fillRect l="-17544" t="-39286" r="-56140" b="-178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60466" y="5609027"/>
                <a:ext cx="356636" cy="369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66" y="5609027"/>
                <a:ext cx="356636" cy="369973"/>
              </a:xfrm>
              <a:prstGeom prst="rect">
                <a:avLst/>
              </a:prstGeom>
              <a:blipFill rotWithShape="0">
                <a:blip r:embed="rId10"/>
                <a:stretch>
                  <a:fillRect l="-15254" t="-34426" r="-52542" b="-147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Down Arrow 18"/>
          <p:cNvSpPr/>
          <p:nvPr/>
        </p:nvSpPr>
        <p:spPr>
          <a:xfrm rot="10800000">
            <a:off x="6514613" y="1411464"/>
            <a:ext cx="347786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99681" y="996766"/>
                <a:ext cx="10866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aa-E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a-ET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aa-E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aa-ET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681" y="996766"/>
                <a:ext cx="1086644" cy="369332"/>
              </a:xfrm>
              <a:prstGeom prst="rect">
                <a:avLst/>
              </a:prstGeom>
              <a:blipFill>
                <a:blip r:embed="rId13"/>
                <a:stretch>
                  <a:fillRect l="-6742" r="-618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/>
              <p14:cNvContentPartPr/>
              <p14:nvPr/>
            </p14:nvContentPartPr>
            <p14:xfrm>
              <a:off x="6226560" y="5069160"/>
              <a:ext cx="910080" cy="10159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17920" y="5063400"/>
                <a:ext cx="927360" cy="103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653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/>
              <a:t>Διαλέξεις</a:t>
            </a:r>
            <a:endParaRPr lang="el-GR" b="1" dirty="0"/>
          </a:p>
          <a:p>
            <a:pPr lvl="1"/>
            <a:r>
              <a:rPr lang="el-GR" b="1" dirty="0" smtClean="0"/>
              <a:t>Προαιρετική</a:t>
            </a:r>
            <a:r>
              <a:rPr lang="el-GR" dirty="0" smtClean="0"/>
              <a:t> παρουσί</a:t>
            </a:r>
            <a:r>
              <a:rPr lang="el-GR" dirty="0"/>
              <a:t>α</a:t>
            </a:r>
            <a:r>
              <a:rPr lang="el-GR" dirty="0" smtClean="0"/>
              <a:t>!</a:t>
            </a:r>
            <a:br>
              <a:rPr lang="el-GR" dirty="0" smtClean="0"/>
            </a:br>
            <a:endParaRPr lang="el-GR" dirty="0" smtClean="0"/>
          </a:p>
          <a:p>
            <a:pPr lvl="1"/>
            <a:endParaRPr lang="el-GR" sz="1000" dirty="0" smtClean="0"/>
          </a:p>
          <a:p>
            <a:pPr lvl="1"/>
            <a:r>
              <a:rPr lang="el-GR" dirty="0" smtClean="0"/>
              <a:t>Είστε εδώ γιατί </a:t>
            </a:r>
            <a:r>
              <a:rPr lang="el-GR" b="1" dirty="0" smtClean="0"/>
              <a:t>θέλετε</a:t>
            </a:r>
            <a:r>
              <a:rPr lang="el-GR" dirty="0" smtClean="0"/>
              <a:t> να ακούσετε/συμμετέχετε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Δεν υπάρχουν απουσίες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Υπάρχει </a:t>
            </a:r>
            <a:r>
              <a:rPr lang="el-GR" b="1" u="sng" dirty="0" smtClean="0"/>
              <a:t>σεβασμός</a:t>
            </a:r>
            <a:r>
              <a:rPr lang="el-GR" dirty="0" smtClean="0"/>
              <a:t> στους συναδέλφους σας και στην εκπαιδευτική διαδικασία</a:t>
            </a:r>
          </a:p>
          <a:p>
            <a:pPr lvl="1"/>
            <a:endParaRPr lang="el-GR" dirty="0"/>
          </a:p>
          <a:p>
            <a:pPr marL="365760" lvl="1" indent="0">
              <a:buNone/>
            </a:pPr>
            <a:endParaRPr lang="el-GR" b="1" dirty="0" smtClean="0"/>
          </a:p>
          <a:p>
            <a:pPr lvl="1"/>
            <a:r>
              <a:rPr lang="el-GR" b="1" dirty="0" smtClean="0"/>
              <a:t>Προστατέψτε εσάς και τους συναδέλφους σας</a:t>
            </a:r>
            <a:r>
              <a:rPr lang="el-GR" dirty="0" smtClean="0"/>
              <a:t>: απέχετε από το μάθημα αν δεν είστε/αισθάνεστε καλά</a:t>
            </a:r>
            <a:endParaRPr lang="el-GR" dirty="0"/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7593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 smtClean="0"/>
              <a:t>Παράδειγμα – Λύση: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349" y="1143000"/>
            <a:ext cx="3793299" cy="1752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8040" y="5638800"/>
            <a:ext cx="68736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4928" y="4876800"/>
            <a:ext cx="8153400" cy="16312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096000" y="1981200"/>
            <a:ext cx="23622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6610680" y="2350080"/>
              <a:ext cx="329040" cy="177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0960" y="2340000"/>
                <a:ext cx="348480" cy="19764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7737" y="980819"/>
            <a:ext cx="1234527" cy="18181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/>
              <p14:cNvContentPartPr/>
              <p14:nvPr/>
            </p14:nvContentPartPr>
            <p14:xfrm>
              <a:off x="594360" y="730800"/>
              <a:ext cx="8084520" cy="5744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3920" y="722520"/>
                <a:ext cx="8106120" cy="576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21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 smtClean="0"/>
              <a:t>Παράδειγμα – Λύση: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349" y="1143000"/>
            <a:ext cx="3793299" cy="175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5960" y="1965960"/>
            <a:ext cx="39560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388620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737" y="980819"/>
            <a:ext cx="1234527" cy="18181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97600" y="763920"/>
              <a:ext cx="8060400" cy="5693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9680" y="757080"/>
                <a:ext cx="8080560" cy="57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61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042" y="1919565"/>
            <a:ext cx="8071804" cy="4621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3602913" y="1427920"/>
            <a:ext cx="1685925" cy="4916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prstClr val="white"/>
                </a:solidFill>
              </a:rPr>
              <a:t>Σύστημα</a:t>
            </a:r>
            <a:endParaRPr lang="el-GR" sz="2800" dirty="0">
              <a:solidFill>
                <a:prstClr val="white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819275" y="2280962"/>
            <a:ext cx="1562100" cy="414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prstClr val="white"/>
                </a:solidFill>
              </a:rPr>
              <a:t>Μονομελές</a:t>
            </a: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524000" y="3309936"/>
            <a:ext cx="2152650" cy="3232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prstClr val="white"/>
                </a:solidFill>
              </a:rPr>
              <a:t>Μη απομονωμένο</a:t>
            </a: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2" name="Flowchart: Predefined Process 11"/>
          <p:cNvSpPr/>
          <p:nvPr/>
        </p:nvSpPr>
        <p:spPr>
          <a:xfrm>
            <a:off x="2943226" y="5086349"/>
            <a:ext cx="2705100" cy="847725"/>
          </a:xfrm>
          <a:prstGeom prst="flowChartPredefined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>
                <a:solidFill>
                  <a:prstClr val="white"/>
                </a:solidFill>
              </a:rPr>
              <a:t>Θεώρημα Μεταβολής Κινητικής Ενέργειας – Έργου </a:t>
            </a:r>
            <a:endParaRPr lang="el-GR" sz="1600" b="1" dirty="0">
              <a:solidFill>
                <a:prstClr val="white"/>
              </a:solidFill>
            </a:endParaRPr>
          </a:p>
        </p:txBody>
      </p:sp>
      <p:cxnSp>
        <p:nvCxnSpPr>
          <p:cNvPr id="15" name="Elbow Connector 14"/>
          <p:cNvCxnSpPr>
            <a:stCxn id="4" idx="2"/>
            <a:endCxn id="5" idx="0"/>
          </p:cNvCxnSpPr>
          <p:nvPr/>
        </p:nvCxnSpPr>
        <p:spPr>
          <a:xfrm rot="5400000">
            <a:off x="3342402" y="1177488"/>
            <a:ext cx="361398" cy="184555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8" idx="0"/>
          </p:cNvCxnSpPr>
          <p:nvPr/>
        </p:nvCxnSpPr>
        <p:spPr>
          <a:xfrm>
            <a:off x="2600325" y="2695576"/>
            <a:ext cx="0" cy="6143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8" idx="2"/>
            <a:endCxn id="12" idx="0"/>
          </p:cNvCxnSpPr>
          <p:nvPr/>
        </p:nvCxnSpPr>
        <p:spPr>
          <a:xfrm rot="16200000" flipH="1">
            <a:off x="2721493" y="3512066"/>
            <a:ext cx="1453114" cy="1695451"/>
          </a:xfrm>
          <a:prstGeom prst="bentConnector3">
            <a:avLst>
              <a:gd name="adj1" fmla="val 60592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870248" y="4524248"/>
                <a:ext cx="12551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lang="el-G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48" y="4524248"/>
                <a:ext cx="125515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369" r="-971" b="-130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Down Ribbon 80"/>
          <p:cNvSpPr/>
          <p:nvPr/>
        </p:nvSpPr>
        <p:spPr>
          <a:xfrm>
            <a:off x="5648326" y="751648"/>
            <a:ext cx="2997994" cy="676272"/>
          </a:xfrm>
          <a:prstGeom prst="ribbon">
            <a:avLst>
              <a:gd name="adj1" fmla="val 11312"/>
              <a:gd name="adj2" fmla="val 75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prstClr val="black"/>
                </a:solidFill>
              </a:rPr>
              <a:t>Στρατηγική επίλυσης προβλημάτων</a:t>
            </a:r>
            <a:endParaRPr lang="el-GR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4547508"/>
          </a:xfrm>
        </p:spPr>
        <p:txBody>
          <a:bodyPr/>
          <a:lstStyle/>
          <a:p>
            <a:pPr marL="68580" indent="0">
              <a:buNone/>
            </a:pPr>
            <a:endParaRPr lang="el-GR" dirty="0"/>
          </a:p>
          <a:p>
            <a:r>
              <a:rPr lang="el-GR" dirty="0" smtClean="0"/>
              <a:t>Ως τώρα, είδαμε την επίδραση </a:t>
            </a:r>
            <a:r>
              <a:rPr lang="el-GR" b="1" i="1" dirty="0" smtClean="0"/>
              <a:t>εξωτερικών</a:t>
            </a:r>
            <a:r>
              <a:rPr lang="el-GR" dirty="0" smtClean="0"/>
              <a:t> δυνάμεων σε ένα σύστημα (κυρίως) </a:t>
            </a:r>
            <a:r>
              <a:rPr lang="el-GR" b="1" dirty="0" smtClean="0"/>
              <a:t>ενός</a:t>
            </a:r>
            <a:r>
              <a:rPr lang="el-GR" dirty="0" smtClean="0"/>
              <a:t> μόνο σώματος</a:t>
            </a:r>
          </a:p>
          <a:p>
            <a:endParaRPr lang="el-GR" dirty="0" smtClean="0"/>
          </a:p>
          <a:p>
            <a:r>
              <a:rPr lang="el-GR" dirty="0" smtClean="0"/>
              <a:t>Ας δούμε συστήματα από </a:t>
            </a:r>
            <a:r>
              <a:rPr lang="el-GR" b="1" dirty="0" smtClean="0"/>
              <a:t>δυο ή περισσότερα</a:t>
            </a:r>
            <a:r>
              <a:rPr lang="el-GR" dirty="0" smtClean="0"/>
              <a:t> σώματα με δυνάμεις </a:t>
            </a:r>
            <a:r>
              <a:rPr lang="el-GR" b="1" i="1" dirty="0" smtClean="0"/>
              <a:t>εσωτερικές</a:t>
            </a:r>
            <a:r>
              <a:rPr lang="el-GR" dirty="0" smtClean="0"/>
              <a:t> στο σύστημα</a:t>
            </a:r>
          </a:p>
          <a:p>
            <a:pPr lvl="1"/>
            <a:r>
              <a:rPr lang="el-GR" dirty="0" smtClean="0"/>
              <a:t>Δηλ. δυνάμεις που </a:t>
            </a:r>
            <a:r>
              <a:rPr lang="el-GR" b="1" dirty="0" smtClean="0"/>
              <a:t>ΔΕΝ</a:t>
            </a:r>
            <a:r>
              <a:rPr lang="el-GR" dirty="0" smtClean="0"/>
              <a:t> ασκούνται από το εξωτερικό περιβάλλον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l-GR" dirty="0" smtClean="0"/>
              <a:t>Τι «ενεργειακό» νέο έχουν να μας πουν τέτοια συστήματα</a:t>
            </a:r>
            <a:r>
              <a:rPr lang="el-GR" dirty="0" smtClean="0"/>
              <a:t>?</a:t>
            </a:r>
            <a:endParaRPr lang="en-US" dirty="0" smtClean="0"/>
          </a:p>
          <a:p>
            <a:pPr lvl="1"/>
            <a:r>
              <a:rPr lang="el-GR" dirty="0" smtClean="0"/>
              <a:t>Θα το δούμε στην επόμενη διάλεξη!</a:t>
            </a:r>
            <a:endParaRPr lang="en-US" dirty="0" smtClean="0"/>
          </a:p>
          <a:p>
            <a:pPr marL="365760" lvl="1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231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Συνεχίζεται... </a:t>
            </a:r>
            <a:r>
              <a:rPr lang="el-GR" smtClean="0">
                <a:sym typeface="Wingdings" panose="05000000000000000000" pitchFamily="2" charset="2"/>
              </a:rPr>
              <a:t>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Ενέργεια Συστήματος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latin typeface="Cambria" panose="02040503050406030204" pitchFamily="18" charset="0"/>
              </a:rPr>
              <a:t> </a:t>
            </a:r>
            <a:r>
              <a:rPr lang="el-GR" sz="1050" dirty="0">
                <a:latin typeface="Cambria" panose="02040503050406030204" pitchFamily="18" charset="0"/>
              </a:rPr>
              <a:t>Στη φυσική, η ενέργεια είναι μια ιδιότητα των αντικειμένων που μπορεί να μεταφερθεί σε άλλα αντικείμενα ή να μετατραπεί σε διάφορες μορφές, αλλά δεν μπορεί να δημιουργηθεί ή να καταστραφεί. Η "ικανότητα ενός συστήματος να παράγει έργο" είναι μια κοινή περιγραφή, αλλά είναι δύσκολο να δοθεί ένας ενιαίος συνολικός ορισμός της ενέργειας, εξαιτίας των πολλών μορφών της.</a:t>
            </a:r>
            <a:endParaRPr lang="en-US" sz="105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23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Ενέργεια Συστήματος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</a:t>
            </a:r>
            <a:r>
              <a:rPr lang="el-GR" sz="1050" dirty="0" smtClean="0">
                <a:latin typeface="Cambria" panose="02040503050406030204" pitchFamily="18" charset="0"/>
              </a:rPr>
              <a:t>:</a:t>
            </a:r>
            <a:r>
              <a:rPr lang="en-US" sz="1050" dirty="0" smtClean="0"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latin typeface="Cambria" panose="02040503050406030204" pitchFamily="18" charset="0"/>
              </a:rPr>
              <a:t>Στη </a:t>
            </a:r>
            <a:r>
              <a:rPr lang="el-GR" sz="1050" dirty="0">
                <a:latin typeface="Cambria" panose="02040503050406030204" pitchFamily="18" charset="0"/>
              </a:rPr>
              <a:t>φυσική, η ενέργεια είναι μια ιδιότητα των αντικειμένων που </a:t>
            </a:r>
            <a:r>
              <a:rPr lang="el-GR" sz="1050" dirty="0" smtClean="0">
                <a:latin typeface="Cambria" panose="02040503050406030204" pitchFamily="18" charset="0"/>
              </a:rPr>
              <a:t>μπορεί </a:t>
            </a:r>
            <a:r>
              <a:rPr lang="el-GR" sz="1050" dirty="0">
                <a:latin typeface="Cambria" panose="02040503050406030204" pitchFamily="18" charset="0"/>
              </a:rPr>
              <a:t>να </a:t>
            </a:r>
            <a:r>
              <a:rPr lang="el-GR" sz="1050" dirty="0" smtClean="0">
                <a:latin typeface="Cambria" panose="02040503050406030204" pitchFamily="18" charset="0"/>
              </a:rPr>
              <a:t>μεταφερθεί </a:t>
            </a:r>
            <a:r>
              <a:rPr lang="el-GR" sz="1050" dirty="0">
                <a:latin typeface="Cambria" panose="02040503050406030204" pitchFamily="18" charset="0"/>
              </a:rPr>
              <a:t>σε άλλα αντικείμενα ή να μετατραπεί σε διάφορες μορφές, αλλά δεν μπορεί να δημιουργηθεί ή να καταστραφεί. </a:t>
            </a:r>
            <a:r>
              <a:rPr lang="el-GR" sz="1050" dirty="0" smtClean="0">
                <a:latin typeface="Cambria" panose="02040503050406030204" pitchFamily="18" charset="0"/>
              </a:rPr>
              <a:t>Η </a:t>
            </a:r>
            <a:r>
              <a:rPr lang="el-GR" sz="1050" dirty="0">
                <a:latin typeface="Cambria" panose="02040503050406030204" pitchFamily="18" charset="0"/>
              </a:rPr>
              <a:t>"ικανότητα ενός συστήματος να </a:t>
            </a:r>
            <a:r>
              <a:rPr lang="el-GR" sz="1050" dirty="0" smtClean="0">
                <a:latin typeface="Cambria" panose="02040503050406030204" pitchFamily="18" charset="0"/>
              </a:rPr>
              <a:t>παράγει </a:t>
            </a:r>
            <a:r>
              <a:rPr lang="el-GR" sz="1050" dirty="0">
                <a:latin typeface="Cambria" panose="02040503050406030204" pitchFamily="18" charset="0"/>
              </a:rPr>
              <a:t>έργο" είναι μια κοινή περιγραφή, αλλά είναι δύσκολο να δοθεί </a:t>
            </a:r>
            <a:r>
              <a:rPr lang="el-GR" sz="1050" dirty="0" smtClean="0">
                <a:latin typeface="Cambria" panose="02040503050406030204" pitchFamily="18" charset="0"/>
              </a:rPr>
              <a:t>ένας ενιαίος συνολικός ορισμός </a:t>
            </a:r>
            <a:r>
              <a:rPr lang="el-GR" sz="1050" dirty="0">
                <a:latin typeface="Cambria" panose="02040503050406030204" pitchFamily="18" charset="0"/>
              </a:rPr>
              <a:t>της ενέργειας, </a:t>
            </a:r>
            <a:r>
              <a:rPr lang="el-GR" sz="1050" dirty="0" smtClean="0">
                <a:latin typeface="Cambria" panose="02040503050406030204" pitchFamily="18" charset="0"/>
              </a:rPr>
              <a:t>εξαιτίας των πολλών μορφών </a:t>
            </a:r>
            <a:r>
              <a:rPr lang="el-GR" sz="1050" dirty="0">
                <a:latin typeface="Cambria" panose="02040503050406030204" pitchFamily="18" charset="0"/>
              </a:rPr>
              <a:t>της.</a:t>
            </a:r>
            <a:endParaRPr lang="en-US" sz="1050" dirty="0" smtClean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59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872250" cy="6613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r>
              <a:rPr lang="en-US" dirty="0" smtClean="0"/>
              <a:t> (</a:t>
            </a:r>
            <a:r>
              <a:rPr lang="el-GR" dirty="0" smtClean="0"/>
              <a:t>επανάληψη…)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49" y="1676400"/>
            <a:ext cx="7938925" cy="4819650"/>
          </a:xfrm>
        </p:spPr>
        <p:txBody>
          <a:bodyPr>
            <a:normAutofit/>
          </a:bodyPr>
          <a:lstStyle/>
          <a:p>
            <a:r>
              <a:rPr lang="el-GR" b="1" dirty="0" smtClean="0">
                <a:sym typeface="Wingdings" panose="05000000000000000000" pitchFamily="2" charset="2"/>
              </a:rPr>
              <a:t>Ενέργεια</a:t>
            </a:r>
            <a:r>
              <a:rPr lang="el-GR" dirty="0" smtClean="0">
                <a:sym typeface="Wingdings" panose="05000000000000000000" pitchFamily="2" charset="2"/>
              </a:rPr>
              <a:t>: αφηρημένη έννοια</a:t>
            </a:r>
          </a:p>
          <a:p>
            <a:pPr lvl="1"/>
            <a:r>
              <a:rPr lang="el-GR" sz="2000" dirty="0" smtClean="0">
                <a:sym typeface="Wingdings" panose="05000000000000000000" pitchFamily="2" charset="2"/>
              </a:rPr>
              <a:t>Ποσότητα που σχετίζεται με την κατάσταση ενός ή περισσότερων σωμάτων  αριθμός</a:t>
            </a:r>
          </a:p>
          <a:p>
            <a:pPr lvl="1"/>
            <a:r>
              <a:rPr lang="el-GR" sz="2000" dirty="0" smtClean="0">
                <a:sym typeface="Wingdings" panose="05000000000000000000" pitchFamily="2" charset="2"/>
              </a:rPr>
              <a:t>Ευμετάβλητη: αλλάζει συνεχώς μορφές</a:t>
            </a:r>
            <a:br>
              <a:rPr lang="el-GR" sz="2000" dirty="0" smtClean="0">
                <a:sym typeface="Wingdings" panose="05000000000000000000" pitchFamily="2" charset="2"/>
              </a:rPr>
            </a:br>
            <a:endParaRPr lang="el-GR" sz="2000" dirty="0" smtClean="0">
              <a:sym typeface="Wingdings" panose="05000000000000000000" pitchFamily="2" charset="2"/>
            </a:endParaRPr>
          </a:p>
          <a:p>
            <a:r>
              <a:rPr lang="el-GR" b="1" dirty="0" smtClean="0">
                <a:sym typeface="Wingdings" panose="05000000000000000000" pitchFamily="2" charset="2"/>
              </a:rPr>
              <a:t>Σύστημα</a:t>
            </a:r>
            <a:r>
              <a:rPr lang="el-GR" dirty="0" smtClean="0">
                <a:sym typeface="Wingdings" panose="05000000000000000000" pitchFamily="2" charset="2"/>
              </a:rPr>
              <a:t>: ένα ή περισσότερα σώματα ή/και κομμάτι ενός χώρου</a:t>
            </a:r>
            <a:br>
              <a:rPr lang="el-GR" dirty="0" smtClean="0">
                <a:sym typeface="Wingdings" panose="05000000000000000000" pitchFamily="2" charset="2"/>
              </a:rPr>
            </a:br>
            <a:endParaRPr lang="el-GR" dirty="0" smtClean="0">
              <a:sym typeface="Wingdings" panose="05000000000000000000" pitchFamily="2" charset="2"/>
            </a:endParaRPr>
          </a:p>
          <a:p>
            <a:r>
              <a:rPr lang="el-GR" b="1" dirty="0" smtClean="0">
                <a:sym typeface="Wingdings" panose="05000000000000000000" pitchFamily="2" charset="2"/>
              </a:rPr>
              <a:t>Έργο</a:t>
            </a:r>
            <a:r>
              <a:rPr lang="el-GR" dirty="0" smtClean="0">
                <a:sym typeface="Wingdings" panose="05000000000000000000" pitchFamily="2" charset="2"/>
              </a:rPr>
              <a:t>: τρόπος μεταφοράς ενέργειας προς ή από ένα σύστημα μέσω εξωτερικής δύναμης που ασκείται στο σύστημα</a:t>
            </a:r>
          </a:p>
          <a:p>
            <a:pPr lvl="1"/>
            <a:r>
              <a:rPr lang="el-GR" sz="1800" dirty="0" smtClean="0">
                <a:sym typeface="Wingdings" panose="05000000000000000000" pitchFamily="2" charset="2"/>
              </a:rPr>
              <a:t>Διατύπωση: «η δύναμη </a:t>
            </a:r>
            <a:r>
              <a:rPr lang="el-GR" sz="1800" b="1" dirty="0" smtClean="0">
                <a:sym typeface="Wingdings" panose="05000000000000000000" pitchFamily="2" charset="2"/>
              </a:rPr>
              <a:t>παράγει</a:t>
            </a:r>
            <a:r>
              <a:rPr lang="el-GR" sz="1800" dirty="0" smtClean="0">
                <a:sym typeface="Wingdings" panose="05000000000000000000" pitchFamily="2" charset="2"/>
              </a:rPr>
              <a:t> έργο στο σύστημα»</a:t>
            </a:r>
            <a:endParaRPr lang="el-GR" sz="1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441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0897"/>
            <a:ext cx="7848600" cy="648736"/>
          </a:xfrm>
        </p:spPr>
        <p:txBody>
          <a:bodyPr>
            <a:normAutofit fontScale="90000"/>
          </a:bodyPr>
          <a:lstStyle/>
          <a:p>
            <a:r>
              <a:rPr lang="el-GR" dirty="0"/>
              <a:t>Ενέργεια Συστήματος </a:t>
            </a:r>
            <a:r>
              <a:rPr lang="en-US" dirty="0" smtClean="0"/>
              <a:t>(</a:t>
            </a:r>
            <a:r>
              <a:rPr lang="el-GR" dirty="0" smtClean="0"/>
              <a:t>επανάληψη…)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485381"/>
                <a:ext cx="8001000" cy="5029200"/>
              </a:xfrm>
            </p:spPr>
            <p:txBody>
              <a:bodyPr>
                <a:normAutofit/>
              </a:bodyPr>
              <a:lstStyle/>
              <a:p>
                <a:endParaRPr lang="el-GR" sz="2200" b="1" dirty="0" smtClean="0">
                  <a:sym typeface="Wingdings" panose="05000000000000000000" pitchFamily="2" charset="2"/>
                </a:endParaRPr>
              </a:p>
              <a:p>
                <a:r>
                  <a:rPr lang="el-GR" sz="2200" b="1" dirty="0" smtClean="0">
                    <a:sym typeface="Wingdings" panose="05000000000000000000" pitchFamily="2" charset="2"/>
                  </a:rPr>
                  <a:t>Ορισμός </a:t>
                </a:r>
                <a:r>
                  <a:rPr lang="el-GR" sz="2200" b="1" dirty="0">
                    <a:sym typeface="Wingdings" panose="05000000000000000000" pitchFamily="2" charset="2"/>
                  </a:rPr>
                  <a:t>για δύναμη σταθερού μέτρου</a:t>
                </a:r>
                <a:r>
                  <a:rPr lang="el-GR" sz="2200" dirty="0">
                    <a:sym typeface="Wingdings" panose="05000000000000000000" pitchFamily="2" charset="2"/>
                  </a:rPr>
                  <a:t>: </a:t>
                </a:r>
                <a:endParaRPr lang="en-US" sz="2200" dirty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l-GR" sz="200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𝐹</m:t>
                      </m:r>
                      <m:r>
                        <m:rPr>
                          <m:sty m:val="p"/>
                        </m:rPr>
                        <a:rPr lang="el-GR" sz="240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x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l-GR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l-GR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𝐹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240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000" dirty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l-GR" sz="2000" dirty="0">
                  <a:sym typeface="Wingdings" panose="05000000000000000000" pitchFamily="2" charset="2"/>
                </a:endParaRPr>
              </a:p>
              <a:p>
                <a:endParaRPr lang="el-GR" sz="2200" b="1" dirty="0" smtClean="0">
                  <a:sym typeface="Wingdings" panose="05000000000000000000" pitchFamily="2" charset="2"/>
                </a:endParaRPr>
              </a:p>
              <a:p>
                <a:r>
                  <a:rPr lang="el-GR" sz="2200" b="1" dirty="0" smtClean="0">
                    <a:sym typeface="Wingdings" panose="05000000000000000000" pitchFamily="2" charset="2"/>
                  </a:rPr>
                  <a:t>Ορισμός </a:t>
                </a:r>
                <a:r>
                  <a:rPr lang="el-GR" sz="2200" b="1" dirty="0">
                    <a:sym typeface="Wingdings" panose="05000000000000000000" pitchFamily="2" charset="2"/>
                  </a:rPr>
                  <a:t>για δύναμη μεταβαλλόμενου μέτρου</a:t>
                </a:r>
                <a:r>
                  <a:rPr lang="el-GR" sz="2200" dirty="0">
                    <a:sym typeface="Wingdings" panose="05000000000000000000" pitchFamily="2" charset="2"/>
                  </a:rPr>
                  <a:t>:</a:t>
                </a:r>
                <a:endParaRPr lang="en-US" sz="2200" dirty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l-GR" sz="2000" dirty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l-GR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l-GR" sz="2000" dirty="0">
                  <a:sym typeface="Wingdings" panose="05000000000000000000" pitchFamily="2" charset="2"/>
                </a:endParaRPr>
              </a:p>
              <a:p>
                <a:endParaRPr lang="el-GR" b="1" dirty="0" smtClean="0"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pPr marL="68580" indent="0">
                  <a:buNone/>
                </a:pPr>
                <a:endParaRPr lang="en-US" sz="2200" b="1" dirty="0" smtClean="0"/>
              </a:p>
              <a:p>
                <a:pPr marL="68580" indent="0">
                  <a:buNone/>
                </a:pPr>
                <a:endParaRPr lang="el-GR" dirty="0" smtClean="0"/>
              </a:p>
              <a:p>
                <a:endParaRPr lang="en-US" b="1" dirty="0" smtClean="0"/>
              </a:p>
              <a:p>
                <a:pPr marL="68580" indent="0">
                  <a:buNone/>
                </a:pPr>
                <a:endParaRPr lang="en-US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485381"/>
                <a:ext cx="8001000" cy="50292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9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49" y="1290914"/>
            <a:ext cx="7938925" cy="5186086"/>
          </a:xfrm>
        </p:spPr>
        <p:txBody>
          <a:bodyPr>
            <a:normAutofit/>
          </a:bodyPr>
          <a:lstStyle/>
          <a:p>
            <a:r>
              <a:rPr lang="el-GR" dirty="0" smtClean="0"/>
              <a:t>Ας αρχίσουμε σιγά-σιγά να μελετούμε κάποιες πολύ… δημοφιλείς δυνάμεις </a:t>
            </a:r>
          </a:p>
          <a:p>
            <a:endParaRPr lang="el-GR" dirty="0" smtClean="0"/>
          </a:p>
          <a:p>
            <a:r>
              <a:rPr lang="el-GR" dirty="0" smtClean="0"/>
              <a:t>Θα κατανοήσουμε τη λειτουργία τους και θα υπολογίσουμε το έργο που </a:t>
            </a:r>
            <a:r>
              <a:rPr lang="el-GR" b="1" dirty="0" smtClean="0"/>
              <a:t>παράγουν</a:t>
            </a:r>
            <a:r>
              <a:rPr lang="el-GR" dirty="0" smtClean="0"/>
              <a:t> πάνω σε ένα σύστημα...</a:t>
            </a:r>
          </a:p>
          <a:p>
            <a:pPr lvl="1"/>
            <a:r>
              <a:rPr lang="el-GR" dirty="0" smtClean="0"/>
              <a:t>…που θα καθορίσουμε </a:t>
            </a:r>
            <a:r>
              <a:rPr lang="el-GR" b="1" dirty="0" smtClean="0"/>
              <a:t>εμείς</a:t>
            </a:r>
            <a:r>
              <a:rPr lang="el-GR" dirty="0" smtClean="0"/>
              <a:t> ποιο θα είναι </a:t>
            </a:r>
            <a:endParaRPr lang="el-GR" sz="500" dirty="0" smtClean="0"/>
          </a:p>
          <a:p>
            <a:endParaRPr lang="el-GR" dirty="0"/>
          </a:p>
          <a:p>
            <a:r>
              <a:rPr lang="el-GR" dirty="0" smtClean="0"/>
              <a:t>Ταυτόχρονα, θα διατυπώσουμε κλειστούς τύπους για τις ενέργειες που σχετίζονται με αυτές τις δυνάμεις</a:t>
            </a:r>
          </a:p>
          <a:p>
            <a:endParaRPr lang="el-GR" dirty="0"/>
          </a:p>
          <a:p>
            <a:r>
              <a:rPr lang="el-GR" dirty="0" smtClean="0"/>
              <a:t>Τέλος, θα δούμε τη σχέση του έργου με τις ενέργειες αυτές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727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736792" y="4673600"/>
            <a:ext cx="4940482" cy="1828800"/>
            <a:chOff x="3736792" y="4673600"/>
            <a:chExt cx="4940482" cy="1828800"/>
          </a:xfrm>
        </p:grpSpPr>
        <p:pic>
          <p:nvPicPr>
            <p:cNvPr id="6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7" r="32234" b="76139"/>
            <a:stretch/>
          </p:blipFill>
          <p:spPr>
            <a:xfrm>
              <a:off x="3736792" y="4673600"/>
              <a:ext cx="4914902" cy="18288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543800" y="5012267"/>
              <a:ext cx="1133474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3736792" y="4228245"/>
            <a:ext cx="1521008" cy="572176"/>
          </a:xfrm>
          <a:prstGeom prst="round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290914"/>
                <a:ext cx="7938925" cy="51860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 Δύναμη ελατηρίου </a:t>
                </a:r>
                <a:endParaRPr lang="en-US" dirty="0"/>
              </a:p>
              <a:p>
                <a:pPr lvl="1"/>
                <a:r>
                  <a:rPr lang="el-GR" dirty="0"/>
                  <a:t>Σ</a:t>
                </a:r>
                <a:r>
                  <a:rPr lang="el-GR" dirty="0" smtClean="0"/>
                  <a:t>ύστημα =</a:t>
                </a:r>
                <a:r>
                  <a:rPr lang="en-US" dirty="0" smtClean="0"/>
                  <a:t>=</a:t>
                </a:r>
                <a:r>
                  <a:rPr lang="el-GR" dirty="0" smtClean="0"/>
                  <a:t> σώμα</a:t>
                </a:r>
                <a:r>
                  <a:rPr lang="en-US" dirty="0" smtClean="0"/>
                  <a:t> – </a:t>
                </a:r>
                <a:r>
                  <a:rPr lang="el-GR" dirty="0" smtClean="0"/>
                  <a:t>δεμένο στο ελατήριο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εγείρεται επάνω στο σώμα από το ελατήριο όταν το τελευταίο εκτείνεται ή συμπιέζεται</a:t>
                </a:r>
              </a:p>
              <a:p>
                <a:pPr lvl="1"/>
                <a:r>
                  <a:rPr lang="el-GR" dirty="0" smtClean="0"/>
                  <a:t>Η δύναμη μεταβάλλεται ανάλογα με τη απομάκρυνση από τη </a:t>
                </a:r>
                <a:r>
                  <a:rPr lang="el-GR" b="1" dirty="0" smtClean="0"/>
                  <a:t>θέση ισορροπίας</a:t>
                </a:r>
                <a:r>
                  <a:rPr lang="en-US" b="1" dirty="0" smtClean="0"/>
                  <a:t> (</a:t>
                </a:r>
                <a:r>
                  <a:rPr lang="el-GR" b="1" dirty="0" smtClean="0"/>
                  <a:t>θέση φυσικού μήκους)</a:t>
                </a:r>
              </a:p>
              <a:p>
                <a:pPr lvl="1"/>
                <a:r>
                  <a:rPr lang="el-GR" dirty="0" smtClean="0"/>
                  <a:t>Δύναμη ελατηρίου στο σώμα: </a:t>
                </a:r>
                <a:r>
                  <a:rPr lang="el-GR" b="1" i="1" dirty="0" smtClean="0"/>
                  <a:t>Νόμος του </a:t>
                </a:r>
                <a:r>
                  <a:rPr lang="en-US" b="1" i="1" dirty="0" smtClean="0"/>
                  <a:t>Hooke</a:t>
                </a:r>
                <a:endParaRPr lang="el-GR" dirty="0" smtClean="0"/>
              </a:p>
              <a:p>
                <a:pPr lvl="1"/>
                <a:endParaRPr lang="en-US" sz="1600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r>
                  <a:rPr lang="el-GR" sz="1800" b="0" dirty="0" smtClean="0"/>
                  <a:t/>
                </a:r>
                <a:br>
                  <a:rPr lang="el-GR" sz="1800" b="0" dirty="0" smtClean="0"/>
                </a:br>
                <a:endParaRPr lang="el-GR" sz="1800" b="0" dirty="0" smtClean="0"/>
              </a:p>
              <a:p>
                <a:pPr marL="365760" lvl="1" indent="0">
                  <a:buNone/>
                </a:pPr>
                <a:endParaRPr lang="en-US" sz="1100" dirty="0" smtClean="0"/>
              </a:p>
              <a:p>
                <a:pPr lvl="1"/>
                <a:r>
                  <a:rPr lang="el-GR" dirty="0" smtClean="0"/>
                  <a:t>Ελατήρια:</a:t>
                </a:r>
                <a:br>
                  <a:rPr lang="el-GR" dirty="0" smtClean="0"/>
                </a:br>
                <a:r>
                  <a:rPr lang="el-GR" b="1" dirty="0" smtClean="0"/>
                  <a:t>Αποθηκεύουν</a:t>
                </a:r>
                <a:r>
                  <a:rPr lang="el-GR" dirty="0" smtClean="0"/>
                  <a:t> ή </a:t>
                </a:r>
                <a:br>
                  <a:rPr lang="el-GR" dirty="0" smtClean="0"/>
                </a:br>
                <a:r>
                  <a:rPr lang="el-GR" b="1" dirty="0" smtClean="0"/>
                  <a:t>απορροφούν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ενέργεια!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290914"/>
                <a:ext cx="7938925" cy="5186086"/>
              </a:xfrm>
              <a:blipFill rotWithShape="0">
                <a:blip r:embed="rId4"/>
                <a:stretch>
                  <a:fillRect t="-940" r="-6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grpSp>
        <p:nvGrpSpPr>
          <p:cNvPr id="10" name="Group 9"/>
          <p:cNvGrpSpPr/>
          <p:nvPr/>
        </p:nvGrpSpPr>
        <p:grpSpPr>
          <a:xfrm>
            <a:off x="5657184" y="4228245"/>
            <a:ext cx="1823000" cy="572176"/>
            <a:chOff x="5657184" y="4228245"/>
            <a:chExt cx="1823000" cy="572176"/>
          </a:xfrm>
        </p:grpSpPr>
        <p:sp>
          <p:nvSpPr>
            <p:cNvPr id="8" name="TextBox 7"/>
            <p:cNvSpPr txBox="1"/>
            <p:nvPr/>
          </p:nvSpPr>
          <p:spPr>
            <a:xfrm>
              <a:off x="5657184" y="4228245"/>
              <a:ext cx="1823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</a:rPr>
                <a:t>Θέση ισορροπίας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6491034" y="4597577"/>
              <a:ext cx="155300" cy="2028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95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371600"/>
                <a:ext cx="7938925" cy="5334000"/>
              </a:xfrm>
            </p:spPr>
            <p:txBody>
              <a:bodyPr>
                <a:normAutofit/>
              </a:bodyPr>
              <a:lstStyle/>
              <a:p>
                <a:r>
                  <a:rPr lang="el-GR" sz="3000" b="1" dirty="0" smtClean="0"/>
                  <a:t> </a:t>
                </a:r>
                <a:r>
                  <a:rPr lang="el-GR" b="1" dirty="0" smtClean="0"/>
                  <a:t>Δύναμη ελατηρίου</a:t>
                </a:r>
                <a:endParaRPr lang="el-GR" dirty="0"/>
              </a:p>
              <a:p>
                <a:endParaRPr lang="el-GR" sz="1200" dirty="0"/>
              </a:p>
              <a:p>
                <a:pPr lvl="1"/>
                <a:r>
                  <a:rPr lang="el-GR" dirty="0" smtClean="0"/>
                  <a:t>Η τιμή της σταθεράς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μια ένδειξη της σκληρότητας του ελατηρίου</a:t>
                </a:r>
              </a:p>
              <a:p>
                <a:pPr lvl="1"/>
                <a:endParaRPr lang="el-GR" sz="1200" dirty="0" smtClean="0"/>
              </a:p>
              <a:p>
                <a:pPr lvl="2"/>
                <a:r>
                  <a:rPr lang="el-GR" sz="2200" b="0" dirty="0" smtClean="0"/>
                  <a:t>Μεγάλο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b="0" dirty="0" smtClean="0"/>
                  <a:t> </a:t>
                </a:r>
                <a:r>
                  <a:rPr lang="en-US" sz="2200" b="0" dirty="0" smtClean="0">
                    <a:sym typeface="Wingdings" panose="05000000000000000000" pitchFamily="2" charset="2"/>
                  </a:rPr>
                  <a:t> </a:t>
                </a:r>
                <a:r>
                  <a:rPr lang="el-GR" sz="2200" b="0" dirty="0" smtClean="0">
                    <a:sym typeface="Wingdings" panose="05000000000000000000" pitchFamily="2" charset="2"/>
                  </a:rPr>
                  <a:t>σκληρό ελατήριο</a:t>
                </a:r>
              </a:p>
              <a:p>
                <a:pPr lvl="2"/>
                <a:r>
                  <a:rPr lang="el-GR" sz="2200" dirty="0" smtClean="0">
                    <a:sym typeface="Wingdings" panose="05000000000000000000" pitchFamily="2" charset="2"/>
                  </a:rPr>
                  <a:t>Μικρό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 smtClean="0">
                    <a:sym typeface="Wingdings" panose="05000000000000000000" pitchFamily="2" charset="2"/>
                  </a:rPr>
                  <a:t>  </a:t>
                </a:r>
                <a:r>
                  <a:rPr lang="el-GR" sz="2200" dirty="0" smtClean="0">
                    <a:sym typeface="Wingdings" panose="05000000000000000000" pitchFamily="2" charset="2"/>
                  </a:rPr>
                  <a:t>μαλακό ελατήριο</a:t>
                </a:r>
              </a:p>
              <a:p>
                <a:pPr lvl="1"/>
                <a:endParaRPr lang="el-GR" sz="1400" b="0" dirty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Μονάδες της σταθεράς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είναι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𝑵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𝒎</m:t>
                    </m:r>
                  </m:oMath>
                </a14:m>
                <a:endParaRPr lang="el-GR" b="1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b="1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Διανυσματική μορφή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για οριζόντια κίνηση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r>
                  <a:rPr lang="en-US" sz="900" dirty="0" smtClean="0">
                    <a:sym typeface="Wingdings" panose="05000000000000000000" pitchFamily="2" charset="2"/>
                  </a:rPr>
                  <a:t/>
                </a:r>
                <a:br>
                  <a:rPr lang="en-US" sz="900" dirty="0" smtClean="0">
                    <a:sym typeface="Wingdings" panose="05000000000000000000" pitchFamily="2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r>
                                <a:rPr lang="en-US" sz="2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𝐹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𝒊</m:t>
                          </m:r>
                        </m:e>
                      </m:acc>
                      <m:r>
                        <a:rPr lang="en-US" sz="2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𝑘𝑥</m:t>
                      </m:r>
                      <m:acc>
                        <m:accPr>
                          <m:chr m:val="⃗"/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𝒊</m:t>
                          </m:r>
                        </m:e>
                      </m:acc>
                    </m:oMath>
                  </m:oMathPara>
                </a14:m>
                <a:endParaRPr lang="en-US" sz="2600" b="1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371600"/>
                <a:ext cx="7938925" cy="5334000"/>
              </a:xfrm>
              <a:blipFill rotWithShape="0">
                <a:blip r:embed="rId3"/>
                <a:stretch>
                  <a:fillRect r="-4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87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1_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4241</TotalTime>
  <Words>617</Words>
  <Application>Microsoft Office PowerPoint</Application>
  <PresentationFormat>On-screen Show (4:3)</PresentationFormat>
  <Paragraphs>189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Cambria</vt:lpstr>
      <vt:lpstr>Cambria Math</vt:lpstr>
      <vt:lpstr>Wingdings</vt:lpstr>
      <vt:lpstr>Wingdings 2</vt:lpstr>
      <vt:lpstr>Theme1</vt:lpstr>
      <vt:lpstr>1_Theme1</vt:lpstr>
      <vt:lpstr>PowerPoint Presentation</vt:lpstr>
      <vt:lpstr>Reminder…</vt:lpstr>
      <vt:lpstr>Φυσική για Μηχανικούς</vt:lpstr>
      <vt:lpstr>Φυσική για Μηχανικούς</vt:lpstr>
      <vt:lpstr>Ενέργεια Συστήματος (επανάληψη…)</vt:lpstr>
      <vt:lpstr>Ενέργεια Συστήματος (επανάληψη…)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Συνεχίζεται...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563</cp:revision>
  <dcterms:created xsi:type="dcterms:W3CDTF">2006-08-16T00:00:00Z</dcterms:created>
  <dcterms:modified xsi:type="dcterms:W3CDTF">2022-10-31T14:01:01Z</dcterms:modified>
  <cp:contentStatus/>
</cp:coreProperties>
</file>